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Project Name</a:t>
            </a: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511775"/>
              <a:ext cx="5447723" cy="958321"/>
            </a:xfrm>
            <a:prstGeom prst="rect">
              <a:avLst/>
            </a:prstGeom>
          </p:spPr>
          <p:txBody>
            <a:bodyPr wrap="square" lIns="0" tIns="0" rIns="0" bIns="0" rtlCol="0" anchor="ctr">
              <a:spAutoFit/>
            </a:bodyPr>
            <a:lstStyle/>
            <a:p>
              <a:pPr algn="ctr">
                <a:lnSpc>
                  <a:spcPts val="2365"/>
                </a:lnSpc>
                <a:spcBef>
                  <a:spcPct val="0"/>
                </a:spcBef>
              </a:pPr>
              <a:r>
                <a:rPr lang="en-IN" sz="1200" b="1" kern="0" dirty="0">
                  <a:solidFill>
                    <a:schemeClr val="bg1"/>
                  </a:solidFill>
                  <a:cs typeface="Calibri"/>
                </a:rPr>
                <a:t>S</a:t>
              </a:r>
              <a:r>
                <a:rPr lang="en-US" sz="1200" b="1" kern="0" dirty="0" err="1">
                  <a:solidFill>
                    <a:schemeClr val="bg1"/>
                  </a:solidFill>
                  <a:cs typeface="Calibri"/>
                </a:rPr>
                <a:t>ri</a:t>
              </a:r>
              <a:r>
                <a:rPr lang="en-US" sz="1200" b="1" kern="0" dirty="0">
                  <a:solidFill>
                    <a:schemeClr val="bg1"/>
                  </a:solidFill>
                  <a:cs typeface="Calibri"/>
                </a:rPr>
                <a:t> Venkateshwara </a:t>
              </a:r>
              <a:r>
                <a:rPr lang="en-IN" sz="1200" b="1" kern="0" dirty="0">
                  <a:solidFill>
                    <a:schemeClr val="bg1"/>
                  </a:solidFill>
                  <a:cs typeface="Calibri"/>
                </a:rPr>
                <a:t>Institute of Science and Technology</a:t>
              </a:r>
              <a:endParaRPr lang="en-US" sz="1200" b="1" kern="0" dirty="0">
                <a:solidFill>
                  <a:schemeClr val="bg1"/>
                </a:solidFill>
                <a:cs typeface="Calibri"/>
              </a:endParaRP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7983095" y="1313286"/>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70629"/>
            <a:ext cx="2403217" cy="260328"/>
          </a:xfrm>
          <a:prstGeom prst="rect">
            <a:avLst/>
          </a:prstGeom>
          <a:noFill/>
        </p:spPr>
        <p:txBody>
          <a:bodyPr wrap="square" lIns="91440" tIns="45720" rIns="91440" bIns="45720" anchor="ctr">
            <a:spAutoFit/>
          </a:bodyPr>
          <a:lstStyle/>
          <a:p>
            <a:pPr algn="ctr">
              <a:lnSpc>
                <a:spcPct val="107000"/>
              </a:lnSpc>
              <a:spcAft>
                <a:spcPts val="533"/>
              </a:spcAft>
            </a:pPr>
            <a:r>
              <a:rPr lang="en-IN" sz="1100" b="1" dirty="0">
                <a:solidFill>
                  <a:schemeClr val="bg1"/>
                </a:solidFill>
                <a:ea typeface="Calibri" panose="020F0502020204030204" pitchFamily="34" charset="0"/>
                <a:cs typeface="Times New Roman" panose="02020603050405020304" pitchFamily="18" charset="0"/>
              </a:rPr>
              <a:t>ASWANTH E</a:t>
            </a:r>
          </a:p>
        </p:txBody>
      </p:sp>
      <p:sp>
        <p:nvSpPr>
          <p:cNvPr id="14" name="TextBox 13">
            <a:extLst>
              <a:ext uri="{FF2B5EF4-FFF2-40B4-BE49-F238E27FC236}">
                <a16:creationId xmlns:a16="http://schemas.microsoft.com/office/drawing/2014/main" id="{777DC1F0-B9B3-4013-741B-5C0378C1C483}"/>
              </a:ext>
            </a:extLst>
          </p:cNvPr>
          <p:cNvSpPr txBox="1"/>
          <p:nvPr/>
        </p:nvSpPr>
        <p:spPr>
          <a:xfrm>
            <a:off x="54464" y="5118257"/>
            <a:ext cx="3470359" cy="276999"/>
          </a:xfrm>
          <a:prstGeom prst="rect">
            <a:avLst/>
          </a:prstGeom>
          <a:noFill/>
        </p:spPr>
        <p:txBody>
          <a:bodyPr wrap="square" lIns="91440" tIns="45720" rIns="91440" bIns="45720" anchor="ctr">
            <a:spAutoFit/>
          </a:bodyPr>
          <a:lstStyle/>
          <a:p>
            <a:pPr algn="ctr"/>
            <a:r>
              <a:rPr lang="en-IN" sz="1200" b="1" kern="0" dirty="0">
                <a:solidFill>
                  <a:schemeClr val="bg1"/>
                </a:solidFill>
                <a:ea typeface="+mn-lt"/>
                <a:cs typeface="+mn-lt"/>
              </a:rPr>
              <a:t>a</a:t>
            </a:r>
            <a:r>
              <a:rPr lang="en-US" sz="1200" b="1" kern="0" dirty="0">
                <a:solidFill>
                  <a:schemeClr val="bg1"/>
                </a:solidFill>
                <a:ea typeface="+mn-lt"/>
                <a:cs typeface="+mn-lt"/>
              </a:rPr>
              <a:t>swanth0218@gmail.com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079310" y="1644739"/>
            <a:ext cx="3557569" cy="2677656"/>
          </a:xfrm>
          <a:prstGeom prst="rect">
            <a:avLst/>
          </a:prstGeom>
          <a:noFill/>
          <a:ln>
            <a:noFill/>
          </a:ln>
        </p:spPr>
        <p:txBody>
          <a:bodyPr wrap="square" lIns="91440" tIns="45720" rIns="91440" bIns="45720" anchor="t">
            <a:spAutoFit/>
          </a:bodyPr>
          <a:lstStyle/>
          <a:p>
            <a:pPr algn="just"/>
            <a:r>
              <a:rPr lang="en-US" sz="1400" dirty="0"/>
              <a:t>This project analyzes room booking data using IBM Cloud and Watson Studio, aiming to uncover booking patterns, customer preferences, and cancellation factors. The analysis includes data preprocessing, exploratory data analysis, and machine learning model building to predict cancellations and optimize room allocation. Key insights reveal trends in booking behavior and factors influencing cancellations, aiding in improved service offerings.</a:t>
            </a:r>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72533"/>
            <a:ext cx="3340385" cy="2554545"/>
          </a:xfrm>
          <a:prstGeom prst="rect">
            <a:avLst/>
          </a:prstGeom>
          <a:noFill/>
        </p:spPr>
        <p:txBody>
          <a:bodyPr wrap="square" lIns="91440" tIns="45720" rIns="91440" bIns="45720" anchor="t">
            <a:spAutoFit/>
          </a:bodyPr>
          <a:lstStyle/>
          <a:p>
            <a:r>
              <a:rPr lang="en-IN" sz="1600" dirty="0">
                <a:ea typeface="+mn-lt"/>
                <a:cs typeface="+mn-lt"/>
              </a:rPr>
              <a:t>internship</a:t>
            </a:r>
            <a:r>
              <a:rPr lang="en-US" sz="1600" dirty="0">
                <a:ea typeface="+mn-lt"/>
                <a:cs typeface="+mn-lt"/>
              </a:rPr>
              <a:t> and teaching also is very well , easy to understand all course but IBM CLOUD and Email problem is delay to </a:t>
            </a:r>
            <a:r>
              <a:rPr lang="en-IN" sz="1600" dirty="0">
                <a:ea typeface="+mn-lt"/>
                <a:cs typeface="+mn-lt"/>
              </a:rPr>
              <a:t>solve , my cloud is not working I fill the form and ask admin but don’t response so I project doing on other platform in feature days please change this one…….thank you lot for giving opportunity </a:t>
            </a:r>
            <a:endParaRPr lang="en-US" sz="1600" dirty="0">
              <a:ea typeface="+mn-lt"/>
              <a:cs typeface="+mn-lt"/>
            </a:endParaRPr>
          </a:p>
        </p:txBody>
      </p:sp>
      <p:sp>
        <p:nvSpPr>
          <p:cNvPr id="7" name="TextBox 6">
            <a:extLst>
              <a:ext uri="{FF2B5EF4-FFF2-40B4-BE49-F238E27FC236}">
                <a16:creationId xmlns:a16="http://schemas.microsoft.com/office/drawing/2014/main" id="{61F16B97-8859-6686-BD5C-78B96E7F6463}"/>
              </a:ext>
            </a:extLst>
          </p:cNvPr>
          <p:cNvSpPr txBox="1"/>
          <p:nvPr/>
        </p:nvSpPr>
        <p:spPr>
          <a:xfrm>
            <a:off x="5132654" y="5259469"/>
            <a:ext cx="2850459" cy="369332"/>
          </a:xfrm>
          <a:prstGeom prst="rect">
            <a:avLst/>
          </a:prstGeom>
          <a:noFill/>
        </p:spPr>
        <p:txBody>
          <a:bodyPr wrap="square" rtlCol="0">
            <a:spAutoFit/>
          </a:bodyPr>
          <a:lstStyle/>
          <a:p>
            <a:endParaRPr lang="en-GB" dirty="0"/>
          </a:p>
        </p:txBody>
      </p:sp>
      <p:pic>
        <p:nvPicPr>
          <p:cNvPr id="13" name="Picture 12">
            <a:extLst>
              <a:ext uri="{FF2B5EF4-FFF2-40B4-BE49-F238E27FC236}">
                <a16:creationId xmlns:a16="http://schemas.microsoft.com/office/drawing/2014/main" id="{577DFDF9-EB26-CCB6-5E65-F2BA0C3FF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78" y="1386211"/>
            <a:ext cx="3206319" cy="3034066"/>
          </a:xfrm>
          <a:prstGeom prst="rect">
            <a:avLst/>
          </a:prstGeom>
        </p:spPr>
      </p:pic>
      <p:pic>
        <p:nvPicPr>
          <p:cNvPr id="21" name="Picture 20">
            <a:extLst>
              <a:ext uri="{FF2B5EF4-FFF2-40B4-BE49-F238E27FC236}">
                <a16:creationId xmlns:a16="http://schemas.microsoft.com/office/drawing/2014/main" id="{DFED8163-AF04-3EC0-A931-C917F3B81209}"/>
              </a:ext>
            </a:extLst>
          </p:cNvPr>
          <p:cNvPicPr>
            <a:picLocks noChangeAspect="1"/>
          </p:cNvPicPr>
          <p:nvPr/>
        </p:nvPicPr>
        <p:blipFill rotWithShape="1">
          <a:blip r:embed="rId7">
            <a:extLst>
              <a:ext uri="{28A0092B-C50C-407E-A947-70E740481C1C}">
                <a14:useLocalDpi xmlns:a14="http://schemas.microsoft.com/office/drawing/2010/main" val="0"/>
              </a:ext>
            </a:extLst>
          </a:blip>
          <a:srcRect l="13500" t="47171" r="40405"/>
          <a:stretch/>
        </p:blipFill>
        <p:spPr>
          <a:xfrm>
            <a:off x="5802165" y="4751278"/>
            <a:ext cx="3340386" cy="2146832"/>
          </a:xfrm>
          <a:prstGeom prst="rect">
            <a:avLst/>
          </a:prstGeom>
        </p:spPr>
      </p:pic>
    </p:spTree>
    <p:extLst>
      <p:ext uri="{BB962C8B-B14F-4D97-AF65-F5344CB8AC3E}">
        <p14:creationId xmlns:p14="http://schemas.microsoft.com/office/powerpoint/2010/main" val="265576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TotalTime>
  <Words>153</Words>
  <Application>Microsoft Office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Canva Sans</vt:lpstr>
      <vt:lpstr>IBM Plex Sans</vt:lpstr>
      <vt:lpstr>IBM Plex Sans 2</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Aswanth Aswanth</cp:lastModifiedBy>
  <cp:revision>12</cp:revision>
  <dcterms:created xsi:type="dcterms:W3CDTF">2024-03-21T10:04:50Z</dcterms:created>
  <dcterms:modified xsi:type="dcterms:W3CDTF">2024-07-01T08:53:07Z</dcterms:modified>
</cp:coreProperties>
</file>