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0B8B24-FAE0-47FF-9907-A4B6AC57FD1D}">
  <a:tblStyle styleId="{910B8B24-FAE0-47FF-9907-A4B6AC57FD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{910B8B24-FAE0-47FF-9907-A4B6AC57FD1D}</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{910B8B24-FAE0-47FF-9907-A4B6AC57FD1D}</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{910B8B24-FAE0-47FF-9907-A4B6AC57FD1D}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{910B8B24-FAE0-47FF-9907-A4B6AC57FD1D}</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{910B8B24-FAE0-47FF-9907-A4B6AC57FD1D}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