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673CA5-9EE2-44BE-850A-C2824C3C3909}">
  <a:tblStyle styleId="{5D673CA5-9EE2-44BE-850A-C2824C3C39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{5D673CA5-9EE2-44BE-850A-C2824C3C3909}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