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B69DB-26D2-4C93-90DD-2745E0FA7A45}">
  <a:tblStyle styleId="{940B69DB-26D2-4C93-90DD-2745E0FA7A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{940B69DB-26D2-4C93-90DD-2745E0FA7A45}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