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AEA70F-803F-457D-B0DE-8F8AAA7EA195}">
  <a:tblStyle styleId="{39AEA70F-803F-457D-B0DE-8F8AAA7EA1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{39AEA70F-803F-457D-B0DE-8F8AAA7EA195}</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{39AEA70F-803F-457D-B0DE-8F8AAA7EA195}</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{39AEA70F-803F-457D-B0DE-8F8AAA7EA195}</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{39AEA70F-803F-457D-B0DE-8F8AAA7EA195}</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{39AEA70F-803F-457D-B0DE-8F8AAA7EA195}</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{39AEA70F-803F-457D-B0DE-8F8AAA7EA195}</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{39AEA70F-803F-457D-B0DE-8F8AAA7EA195}</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{39AEA70F-803F-457D-B0DE-8F8AAA7EA195}</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{39AEA70F-803F-457D-B0DE-8F8AAA7EA195}</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{39AEA70F-803F-457D-B0DE-8F8AAA7EA195}</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{39AEA70F-803F-457D-B0DE-8F8AAA7EA195}</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{39AEA70F-803F-457D-B0DE-8F8AAA7EA195}</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{39AEA70F-803F-457D-B0DE-8F8AAA7EA195}</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{39AEA70F-803F-457D-B0DE-8F8AAA7EA195}</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{39AEA70F-803F-457D-B0DE-8F8AAA7EA195}</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{39AEA70F-803F-457D-B0DE-8F8AAA7EA195}</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{39AEA70F-803F-457D-B0DE-8F8AAA7EA195}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