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60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67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6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3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1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181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5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5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59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76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06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24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8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1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7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2370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eaLnBrk="1" hangingPunct="1">
              <a:spcBef>
                <a:spcPts val="88"/>
              </a:spcBef>
            </a:pPr>
            <a:r>
              <a:rPr lang="en-US" altLang="en-US" sz="3600" dirty="0">
                <a:solidFill>
                  <a:srgbClr val="00589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 Semester</a:t>
            </a:r>
            <a:br>
              <a:rPr lang="en-US" altLang="en-US" sz="3600" dirty="0">
                <a:solidFill>
                  <a:srgbClr val="00589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solidFill>
                  <a:srgbClr val="005893"/>
                </a:solidFill>
                <a:latin typeface="Playfair Display" panose="00000500000000000000" pitchFamily="2" charset="0"/>
              </a:rPr>
              <a:t> </a:t>
            </a:r>
            <a:r>
              <a:rPr lang="en-US" altLang="en-US" sz="3600" dirty="0">
                <a:solidFill>
                  <a:srgbClr val="00B0F0"/>
                </a:solidFill>
                <a:latin typeface="Book Antiqua" panose="02040602050305030304" pitchFamily="18" charset="0"/>
              </a:rPr>
              <a:t>Artificial Intelligence and Machine Learning Open-Ended Project Work (21AI52)</a:t>
            </a:r>
            <a:r>
              <a:rPr lang="pt-BR" altLang="en-US" sz="3600" dirty="0">
                <a:solidFill>
                  <a:srgbClr val="005893"/>
                </a:solidFill>
                <a:latin typeface="Playfair Display" panose="00000500000000000000" pitchFamily="2" charset="0"/>
              </a:rPr>
              <a:t> </a:t>
            </a:r>
            <a:br>
              <a:rPr lang="en-US" altLang="en-US" sz="1400" dirty="0">
                <a:solidFill>
                  <a:srgbClr val="005893"/>
                </a:solidFill>
                <a:latin typeface="Helvetica-Bold" charset="0"/>
              </a:rPr>
            </a:b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400" y="3076306"/>
            <a:ext cx="8208892" cy="95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eaLnBrk="1" hangingPunct="1">
              <a:lnSpc>
                <a:spcPct val="170000"/>
              </a:lnSpc>
              <a:spcBef>
                <a:spcPts val="88"/>
              </a:spcBef>
            </a:pPr>
            <a:r>
              <a:rPr lang="en-US" altLang="en-US" sz="6400" dirty="0">
                <a:latin typeface="Century" panose="02040604050505020304" pitchFamily="18" charset="0"/>
              </a:rPr>
              <a:t>Department of Computer Science &amp; Engineering,  </a:t>
            </a:r>
          </a:p>
          <a:p>
            <a:pPr eaLnBrk="1" hangingPunct="1">
              <a:lnSpc>
                <a:spcPct val="170000"/>
              </a:lnSpc>
              <a:spcBef>
                <a:spcPts val="88"/>
              </a:spcBef>
            </a:pPr>
            <a:r>
              <a:rPr lang="en-US" altLang="en-US" sz="6400" dirty="0">
                <a:latin typeface="Century" panose="02040604050505020304" pitchFamily="18" charset="0"/>
              </a:rPr>
              <a:t>RV College of  Engineering, Bengaluru.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 of system  according to appropriate architectural model</a:t>
            </a:r>
          </a:p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 adhere to the SRS. 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49142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Well designed  Module Level functional description</a:t>
            </a: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28306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the flow of the modules .</a:t>
            </a:r>
          </a:p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chart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5432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solidFill>
                  <a:srgbClr val="FF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Discuss on the following</a:t>
            </a:r>
          </a:p>
          <a:p>
            <a:r>
              <a:rPr lang="en-IN" altLang="en-US" sz="1400" dirty="0">
                <a:solidFill>
                  <a:srgbClr val="FF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Evaluation metric</a:t>
            </a:r>
          </a:p>
          <a:p>
            <a:r>
              <a:rPr lang="en-IN" altLang="en-US" sz="1400" dirty="0">
                <a:solidFill>
                  <a:srgbClr val="FF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Experimental Dataset</a:t>
            </a:r>
          </a:p>
          <a:p>
            <a:r>
              <a:rPr lang="en-IN" altLang="en-US" sz="1400" dirty="0">
                <a:solidFill>
                  <a:srgbClr val="FF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Performance Analysis.</a:t>
            </a:r>
          </a:p>
          <a:p>
            <a:r>
              <a:rPr lang="en-IN" altLang="en-US" sz="1400" dirty="0">
                <a:solidFill>
                  <a:srgbClr val="FF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Snapshots / Screen shots of the results to be put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Experimental Results &amp; Analysis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15893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latin typeface="Garamond" panose="02020404030301010803" pitchFamily="18" charset="0"/>
                <a:ea typeface="ＭＳ Ｐゴシック" panose="020B0600070205080204" pitchFamily="34" charset="-128"/>
              </a:rPr>
              <a:t>Conclusion</a:t>
            </a:r>
          </a:p>
          <a:p>
            <a:r>
              <a:rPr lang="en-IN" altLang="en-US" sz="1400" dirty="0">
                <a:latin typeface="Garamond" panose="02020404030301010803" pitchFamily="18" charset="0"/>
                <a:ea typeface="ＭＳ Ｐゴシック" panose="020B0600070205080204" pitchFamily="34" charset="-128"/>
              </a:rPr>
              <a:t>Future Work</a:t>
            </a:r>
          </a:p>
          <a:p>
            <a:endParaRPr lang="en-IN" altLang="en-US" sz="1400" dirty="0">
              <a:solidFill>
                <a:srgbClr val="FF0000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Conclusion &amp; Future Work 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29439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latin typeface="Garamond" panose="02020404030301010803" pitchFamily="18" charset="0"/>
                <a:ea typeface="ＭＳ Ｐゴシック" panose="020B0600070205080204" pitchFamily="34" charset="-128"/>
              </a:rPr>
              <a:t>Conclusion</a:t>
            </a:r>
          </a:p>
          <a:p>
            <a:r>
              <a:rPr lang="en-IN" altLang="en-US" sz="1400" dirty="0">
                <a:latin typeface="Garamond" panose="02020404030301010803" pitchFamily="18" charset="0"/>
                <a:ea typeface="ＭＳ Ｐゴシック" panose="020B0600070205080204" pitchFamily="34" charset="-128"/>
              </a:rPr>
              <a:t>Future Work</a:t>
            </a:r>
          </a:p>
          <a:p>
            <a:endParaRPr lang="en-IN" altLang="en-US" sz="1400" dirty="0">
              <a:solidFill>
                <a:srgbClr val="FF0000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Conclusion &amp; Future Work 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93504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Show the demonstration of the project / Snap shots / Screen shots / Video etc.</a:t>
            </a:r>
          </a:p>
          <a:p>
            <a:endParaRPr lang="en-IN" altLang="en-US" sz="1400" dirty="0">
              <a:solidFill>
                <a:srgbClr val="FF0000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Demonstration of the project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46711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Give the details of the paper publication here</a:t>
            </a:r>
          </a:p>
          <a:p>
            <a:endParaRPr lang="en-IN" altLang="en-US" sz="1400" dirty="0">
              <a:solidFill>
                <a:srgbClr val="FF0000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Paper Publication 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66636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61346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Give the details of the references here.</a:t>
            </a:r>
          </a:p>
          <a:p>
            <a:endParaRPr lang="en-IN" altLang="en-US" sz="1400" dirty="0">
              <a:solidFill>
                <a:srgbClr val="FF0000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References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60423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r>
              <a:rPr lang="en-US" altLang="en-US" sz="18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altLang="en-US" sz="18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 &amp; USNs</a:t>
            </a: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4C819C3-F0CE-56A9-706B-3406701B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106" y="2758962"/>
            <a:ext cx="2386397" cy="10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Incharge1 (Theory) : 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sz="1600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&amp;  Designation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sz="3200" dirty="0">
              <a:solidFill>
                <a:srgbClr val="6D6E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9FCCC69-07B1-CB48-DC74-731FDAD5C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34" y="2722854"/>
            <a:ext cx="2517266" cy="50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Incharge2 (Lab) :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sz="1600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 &amp;  Designation</a:t>
            </a:r>
            <a:endParaRPr lang="en-US" altLang="en-US" sz="3200" dirty="0">
              <a:solidFill>
                <a:srgbClr val="6D6E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663741" y="843696"/>
            <a:ext cx="7955824" cy="39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Identification of Problem Domain and Detailed Analysis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Literature Review 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Research gap 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Methodology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 Level Design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Detailed Design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 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Experimental Results &amp; Analysis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Conclusion &amp; Future Work 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Demonstration of the project</a:t>
            </a:r>
          </a:p>
          <a:p>
            <a:pPr marL="742950" indent="-742950" algn="just">
              <a:lnSpc>
                <a:spcPct val="150000"/>
              </a:lnSpc>
              <a:buFontTx/>
              <a:buChar char="•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Paper Publication</a:t>
            </a:r>
            <a:endParaRPr lang="en-US" altLang="en-US" sz="1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3610535" y="318866"/>
            <a:ext cx="189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Agenda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231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900953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Problem domain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Potential for AI in the problem domain with industrial relevance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Statement of the problem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Detailed and extensive explanation of the purpose &amp; uniqueness of  the project</a:t>
            </a:r>
          </a:p>
          <a:p>
            <a:pPr marL="0" indent="0">
              <a:lnSpc>
                <a:spcPct val="150000"/>
              </a:lnSpc>
              <a:defRPr/>
            </a:pPr>
            <a:endParaRPr lang="en-IN" sz="1400" dirty="0">
              <a:latin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333065" y="229372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Identification of Problem and Detailed Analysis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7928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900953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Information is to be gathered from multiple, research-based sources (around </a:t>
            </a:r>
            <a:r>
              <a:rPr lang="en-US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20 RECENT  research publications in Referred journals/ Conferences 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-"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Well organized, demonstrative logical sequencing and structure. </a:t>
            </a:r>
          </a:p>
          <a:p>
            <a:pPr marL="0" indent="0">
              <a:lnSpc>
                <a:spcPct val="150000"/>
              </a:lnSpc>
              <a:defRPr/>
            </a:pPr>
            <a:endParaRPr lang="en-IN" sz="1400" dirty="0">
              <a:latin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Literature Review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55859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Literature Review</a:t>
            </a:r>
            <a:endParaRPr lang="en-IN" sz="16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8FD7B-C93E-4A46-F80F-3CA27FE0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9658"/>
              </p:ext>
            </p:extLst>
          </p:nvPr>
        </p:nvGraphicFramePr>
        <p:xfrm>
          <a:off x="1048871" y="900953"/>
          <a:ext cx="6723528" cy="364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88">
                  <a:extLst>
                    <a:ext uri="{9D8B030D-6E8A-4147-A177-3AD203B41FA5}">
                      <a16:colId xmlns:a16="http://schemas.microsoft.com/office/drawing/2014/main" val="2016171913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135396746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400326909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1664901766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710746534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1231222632"/>
                    </a:ext>
                  </a:extLst>
                </a:gridCol>
              </a:tblGrid>
              <a:tr h="8486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work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Author/s and Publication details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of the work carried out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Results Obtained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Gaps Identified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647073"/>
                  </a:ext>
                </a:extLst>
              </a:tr>
              <a:tr h="1412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RECENT PAPERS FIRST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2024 to 2020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44708"/>
                  </a:ext>
                </a:extLst>
              </a:tr>
              <a:tr h="3470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99740"/>
                  </a:ext>
                </a:extLst>
              </a:tr>
              <a:tr h="3470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75818"/>
                  </a:ext>
                </a:extLst>
              </a:tr>
              <a:tr h="3470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69296"/>
                  </a:ext>
                </a:extLst>
              </a:tr>
              <a:tr h="3470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7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7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14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Research gap in the Literature review pertaining to your project.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Research gap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1491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objectives of the proposed work should be well defined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66245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eaLnBrk="1" hangingPunct="1">
              <a:spcBef>
                <a:spcPts val="100"/>
              </a:spcBef>
            </a:pPr>
            <a:br>
              <a:rPr lang="en-US" altLang="en-US" sz="1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1058342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Defined Steps to be followed to solve the defined problem are clearly specified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CD6C1-E307-E5C6-58F2-6EA99B9B0E4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Methodology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791867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380</Words>
  <Application>Microsoft Office PowerPoint</Application>
  <PresentationFormat>On-screen Show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Book Antiqua</vt:lpstr>
      <vt:lpstr>Century</vt:lpstr>
      <vt:lpstr>Garamond</vt:lpstr>
      <vt:lpstr>Helvetica-Bold</vt:lpstr>
      <vt:lpstr>Playfair Display</vt:lpstr>
      <vt:lpstr>Times New Roman</vt:lpstr>
      <vt:lpstr>Simple Light</vt:lpstr>
      <vt:lpstr>V Semester  Artificial Intelligence and Machine Learning Open-Ended Project Work (21AI52)  </vt:lpstr>
      <vt:lpstr>Project TITLE  Student names &amp; USNs 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Soumya A</cp:lastModifiedBy>
  <cp:revision>39</cp:revision>
  <dcterms:modified xsi:type="dcterms:W3CDTF">2024-01-18T08:38:08Z</dcterms:modified>
</cp:coreProperties>
</file>