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0" r:id="rId5"/>
    <p:sldId id="266" r:id="rId6"/>
    <p:sldId id="264" r:id="rId7"/>
    <p:sldId id="265" r:id="rId8"/>
    <p:sldId id="259" r:id="rId9"/>
    <p:sldId id="267" r:id="rId10"/>
    <p:sldId id="268" r:id="rId11"/>
    <p:sldId id="269" r:id="rId12"/>
    <p:sldId id="260" r:id="rId13"/>
    <p:sldId id="261" r:id="rId14"/>
    <p:sldId id="262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2C6CC-69A1-44C7-9143-7A2B92E9E9C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9DDAA-5E4A-48D9-87ED-3495155BF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1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9DDAA-5E4A-48D9-87ED-3495155BF5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6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190750" cy="1254125"/>
          </a:xfrm>
          <a:custGeom>
            <a:avLst/>
            <a:gdLst/>
            <a:ahLst/>
            <a:cxnLst/>
            <a:rect l="l" t="t" r="r" b="b"/>
            <a:pathLst>
              <a:path w="2190750" h="1254125">
                <a:moveTo>
                  <a:pt x="0" y="1253700"/>
                </a:moveTo>
                <a:lnTo>
                  <a:pt x="0" y="0"/>
                </a:lnTo>
                <a:lnTo>
                  <a:pt x="2190299" y="0"/>
                </a:lnTo>
                <a:lnTo>
                  <a:pt x="0" y="1253700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89800"/>
            <a:ext cx="2190750" cy="1254125"/>
          </a:xfrm>
          <a:custGeom>
            <a:avLst/>
            <a:gdLst/>
            <a:ahLst/>
            <a:cxnLst/>
            <a:rect l="l" t="t" r="r" b="b"/>
            <a:pathLst>
              <a:path w="2190750" h="1254125">
                <a:moveTo>
                  <a:pt x="2190299" y="1253699"/>
                </a:moveTo>
                <a:lnTo>
                  <a:pt x="0" y="1253699"/>
                </a:lnTo>
                <a:lnTo>
                  <a:pt x="0" y="0"/>
                </a:lnTo>
                <a:lnTo>
                  <a:pt x="2190299" y="1253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109299" y="2325575"/>
            <a:ext cx="3223260" cy="1861185"/>
          </a:xfrm>
          <a:custGeom>
            <a:avLst/>
            <a:gdLst/>
            <a:ahLst/>
            <a:cxnLst/>
            <a:rect l="l" t="t" r="r" b="b"/>
            <a:pathLst>
              <a:path w="3223259" h="1861185">
                <a:moveTo>
                  <a:pt x="1611482" y="1861085"/>
                </a:moveTo>
                <a:lnTo>
                  <a:pt x="1551072" y="1860444"/>
                </a:lnTo>
                <a:lnTo>
                  <a:pt x="1491223" y="1858535"/>
                </a:lnTo>
                <a:lnTo>
                  <a:pt x="1431973" y="1855380"/>
                </a:lnTo>
                <a:lnTo>
                  <a:pt x="1373363" y="1851002"/>
                </a:lnTo>
                <a:lnTo>
                  <a:pt x="1315430" y="1845424"/>
                </a:lnTo>
                <a:lnTo>
                  <a:pt x="1258213" y="1838667"/>
                </a:lnTo>
                <a:lnTo>
                  <a:pt x="1201753" y="1830755"/>
                </a:lnTo>
                <a:lnTo>
                  <a:pt x="1146087" y="1821710"/>
                </a:lnTo>
                <a:lnTo>
                  <a:pt x="1091254" y="1811554"/>
                </a:lnTo>
                <a:lnTo>
                  <a:pt x="1037294" y="1800309"/>
                </a:lnTo>
                <a:lnTo>
                  <a:pt x="984246" y="1787999"/>
                </a:lnTo>
                <a:lnTo>
                  <a:pt x="932148" y="1774646"/>
                </a:lnTo>
                <a:lnTo>
                  <a:pt x="881039" y="1760271"/>
                </a:lnTo>
                <a:lnTo>
                  <a:pt x="830959" y="1744898"/>
                </a:lnTo>
                <a:lnTo>
                  <a:pt x="781946" y="1728550"/>
                </a:lnTo>
                <a:lnTo>
                  <a:pt x="734040" y="1711247"/>
                </a:lnTo>
                <a:lnTo>
                  <a:pt x="687278" y="1693014"/>
                </a:lnTo>
                <a:lnTo>
                  <a:pt x="641701" y="1673872"/>
                </a:lnTo>
                <a:lnTo>
                  <a:pt x="597347" y="1653843"/>
                </a:lnTo>
                <a:lnTo>
                  <a:pt x="554256" y="1632951"/>
                </a:lnTo>
                <a:lnTo>
                  <a:pt x="512465" y="1611218"/>
                </a:lnTo>
                <a:lnTo>
                  <a:pt x="472014" y="1588666"/>
                </a:lnTo>
                <a:lnTo>
                  <a:pt x="432943" y="1565318"/>
                </a:lnTo>
                <a:lnTo>
                  <a:pt x="395289" y="1541195"/>
                </a:lnTo>
                <a:lnTo>
                  <a:pt x="359093" y="1516322"/>
                </a:lnTo>
                <a:lnTo>
                  <a:pt x="324392" y="1490719"/>
                </a:lnTo>
                <a:lnTo>
                  <a:pt x="291226" y="1464410"/>
                </a:lnTo>
                <a:lnTo>
                  <a:pt x="259635" y="1437416"/>
                </a:lnTo>
                <a:lnTo>
                  <a:pt x="229655" y="1409761"/>
                </a:lnTo>
                <a:lnTo>
                  <a:pt x="201328" y="1381467"/>
                </a:lnTo>
                <a:lnTo>
                  <a:pt x="174691" y="1352556"/>
                </a:lnTo>
                <a:lnTo>
                  <a:pt x="149785" y="1323051"/>
                </a:lnTo>
                <a:lnTo>
                  <a:pt x="105316" y="1262348"/>
                </a:lnTo>
                <a:lnTo>
                  <a:pt x="68233" y="1199537"/>
                </a:lnTo>
                <a:lnTo>
                  <a:pt x="38848" y="1134799"/>
                </a:lnTo>
                <a:lnTo>
                  <a:pt x="17473" y="1068312"/>
                </a:lnTo>
                <a:lnTo>
                  <a:pt x="4420" y="1000257"/>
                </a:lnTo>
                <a:lnTo>
                  <a:pt x="0" y="930812"/>
                </a:lnTo>
                <a:lnTo>
                  <a:pt x="1111" y="895927"/>
                </a:lnTo>
                <a:lnTo>
                  <a:pt x="9887" y="827148"/>
                </a:lnTo>
                <a:lnTo>
                  <a:pt x="27140" y="759842"/>
                </a:lnTo>
                <a:lnTo>
                  <a:pt x="52559" y="694190"/>
                </a:lnTo>
                <a:lnTo>
                  <a:pt x="85832" y="630371"/>
                </a:lnTo>
                <a:lnTo>
                  <a:pt x="126646" y="568566"/>
                </a:lnTo>
                <a:lnTo>
                  <a:pt x="174691" y="508955"/>
                </a:lnTo>
                <a:lnTo>
                  <a:pt x="201328" y="480028"/>
                </a:lnTo>
                <a:lnTo>
                  <a:pt x="229655" y="451718"/>
                </a:lnTo>
                <a:lnTo>
                  <a:pt x="259635" y="424046"/>
                </a:lnTo>
                <a:lnTo>
                  <a:pt x="291226" y="397036"/>
                </a:lnTo>
                <a:lnTo>
                  <a:pt x="324392" y="370709"/>
                </a:lnTo>
                <a:lnTo>
                  <a:pt x="359093" y="345088"/>
                </a:lnTo>
                <a:lnTo>
                  <a:pt x="395289" y="320196"/>
                </a:lnTo>
                <a:lnTo>
                  <a:pt x="432943" y="296055"/>
                </a:lnTo>
                <a:lnTo>
                  <a:pt x="472014" y="272689"/>
                </a:lnTo>
                <a:lnTo>
                  <a:pt x="512465" y="250118"/>
                </a:lnTo>
                <a:lnTo>
                  <a:pt x="554256" y="228367"/>
                </a:lnTo>
                <a:lnTo>
                  <a:pt x="597347" y="207457"/>
                </a:lnTo>
                <a:lnTo>
                  <a:pt x="641701" y="187410"/>
                </a:lnTo>
                <a:lnTo>
                  <a:pt x="687278" y="168251"/>
                </a:lnTo>
                <a:lnTo>
                  <a:pt x="734040" y="150000"/>
                </a:lnTo>
                <a:lnTo>
                  <a:pt x="781946" y="132681"/>
                </a:lnTo>
                <a:lnTo>
                  <a:pt x="830959" y="116316"/>
                </a:lnTo>
                <a:lnTo>
                  <a:pt x="881039" y="100927"/>
                </a:lnTo>
                <a:lnTo>
                  <a:pt x="932148" y="86538"/>
                </a:lnTo>
                <a:lnTo>
                  <a:pt x="984246" y="73170"/>
                </a:lnTo>
                <a:lnTo>
                  <a:pt x="1037294" y="60847"/>
                </a:lnTo>
                <a:lnTo>
                  <a:pt x="1091254" y="49590"/>
                </a:lnTo>
                <a:lnTo>
                  <a:pt x="1146087" y="39422"/>
                </a:lnTo>
                <a:lnTo>
                  <a:pt x="1201753" y="30367"/>
                </a:lnTo>
                <a:lnTo>
                  <a:pt x="1258213" y="22445"/>
                </a:lnTo>
                <a:lnTo>
                  <a:pt x="1315430" y="15681"/>
                </a:lnTo>
                <a:lnTo>
                  <a:pt x="1373363" y="10096"/>
                </a:lnTo>
                <a:lnTo>
                  <a:pt x="1431973" y="5712"/>
                </a:lnTo>
                <a:lnTo>
                  <a:pt x="1491223" y="2554"/>
                </a:lnTo>
                <a:lnTo>
                  <a:pt x="1551072" y="642"/>
                </a:lnTo>
                <a:lnTo>
                  <a:pt x="1611482" y="0"/>
                </a:lnTo>
                <a:lnTo>
                  <a:pt x="1671892" y="642"/>
                </a:lnTo>
                <a:lnTo>
                  <a:pt x="1731741" y="2554"/>
                </a:lnTo>
                <a:lnTo>
                  <a:pt x="1790991" y="5712"/>
                </a:lnTo>
                <a:lnTo>
                  <a:pt x="1849601" y="10096"/>
                </a:lnTo>
                <a:lnTo>
                  <a:pt x="1907534" y="15681"/>
                </a:lnTo>
                <a:lnTo>
                  <a:pt x="1964750" y="22445"/>
                </a:lnTo>
                <a:lnTo>
                  <a:pt x="2021211" y="30367"/>
                </a:lnTo>
                <a:lnTo>
                  <a:pt x="2076877" y="39422"/>
                </a:lnTo>
                <a:lnTo>
                  <a:pt x="2131709" y="49590"/>
                </a:lnTo>
                <a:lnTo>
                  <a:pt x="2185669" y="60847"/>
                </a:lnTo>
                <a:lnTo>
                  <a:pt x="2238718" y="73170"/>
                </a:lnTo>
                <a:lnTo>
                  <a:pt x="2290816" y="86538"/>
                </a:lnTo>
                <a:lnTo>
                  <a:pt x="2341924" y="100927"/>
                </a:lnTo>
                <a:lnTo>
                  <a:pt x="2392004" y="116316"/>
                </a:lnTo>
                <a:lnTo>
                  <a:pt x="2441017" y="132681"/>
                </a:lnTo>
                <a:lnTo>
                  <a:pt x="2488924" y="150000"/>
                </a:lnTo>
                <a:lnTo>
                  <a:pt x="2535685" y="168251"/>
                </a:lnTo>
                <a:lnTo>
                  <a:pt x="2581262" y="187410"/>
                </a:lnTo>
                <a:lnTo>
                  <a:pt x="2625616" y="207457"/>
                </a:lnTo>
                <a:lnTo>
                  <a:pt x="2668708" y="228367"/>
                </a:lnTo>
                <a:lnTo>
                  <a:pt x="2710498" y="250118"/>
                </a:lnTo>
                <a:lnTo>
                  <a:pt x="2750949" y="272689"/>
                </a:lnTo>
                <a:lnTo>
                  <a:pt x="2790020" y="296055"/>
                </a:lnTo>
                <a:lnTo>
                  <a:pt x="2827674" y="320196"/>
                </a:lnTo>
                <a:lnTo>
                  <a:pt x="2863870" y="345088"/>
                </a:lnTo>
                <a:lnTo>
                  <a:pt x="2898571" y="370709"/>
                </a:lnTo>
                <a:lnTo>
                  <a:pt x="2931736" y="397036"/>
                </a:lnTo>
                <a:lnTo>
                  <a:pt x="2963328" y="424046"/>
                </a:lnTo>
                <a:lnTo>
                  <a:pt x="2993307" y="451718"/>
                </a:lnTo>
                <a:lnTo>
                  <a:pt x="3021635" y="480028"/>
                </a:lnTo>
                <a:lnTo>
                  <a:pt x="3048271" y="508955"/>
                </a:lnTo>
                <a:lnTo>
                  <a:pt x="3073178" y="538475"/>
                </a:lnTo>
                <a:lnTo>
                  <a:pt x="3117647" y="599205"/>
                </a:lnTo>
                <a:lnTo>
                  <a:pt x="3154730" y="662040"/>
                </a:lnTo>
                <a:lnTo>
                  <a:pt x="3184114" y="726798"/>
                </a:lnTo>
                <a:lnTo>
                  <a:pt x="3205489" y="793300"/>
                </a:lnTo>
                <a:lnTo>
                  <a:pt x="3218543" y="861365"/>
                </a:lnTo>
                <a:lnTo>
                  <a:pt x="3222963" y="930812"/>
                </a:lnTo>
                <a:lnTo>
                  <a:pt x="3221852" y="965697"/>
                </a:lnTo>
                <a:lnTo>
                  <a:pt x="3213076" y="1034469"/>
                </a:lnTo>
                <a:lnTo>
                  <a:pt x="3195823" y="1101763"/>
                </a:lnTo>
                <a:lnTo>
                  <a:pt x="3170404" y="1167398"/>
                </a:lnTo>
                <a:lnTo>
                  <a:pt x="3137131" y="1231195"/>
                </a:lnTo>
                <a:lnTo>
                  <a:pt x="3096317" y="1292974"/>
                </a:lnTo>
                <a:lnTo>
                  <a:pt x="3048271" y="1352556"/>
                </a:lnTo>
                <a:lnTo>
                  <a:pt x="3021635" y="1381467"/>
                </a:lnTo>
                <a:lnTo>
                  <a:pt x="2993307" y="1409761"/>
                </a:lnTo>
                <a:lnTo>
                  <a:pt x="2963328" y="1437416"/>
                </a:lnTo>
                <a:lnTo>
                  <a:pt x="2931736" y="1464410"/>
                </a:lnTo>
                <a:lnTo>
                  <a:pt x="2898571" y="1490719"/>
                </a:lnTo>
                <a:lnTo>
                  <a:pt x="2863870" y="1516322"/>
                </a:lnTo>
                <a:lnTo>
                  <a:pt x="2827674" y="1541195"/>
                </a:lnTo>
                <a:lnTo>
                  <a:pt x="2790020" y="1565318"/>
                </a:lnTo>
                <a:lnTo>
                  <a:pt x="2750949" y="1588666"/>
                </a:lnTo>
                <a:lnTo>
                  <a:pt x="2710498" y="1611218"/>
                </a:lnTo>
                <a:lnTo>
                  <a:pt x="2668708" y="1632951"/>
                </a:lnTo>
                <a:lnTo>
                  <a:pt x="2625616" y="1653843"/>
                </a:lnTo>
                <a:lnTo>
                  <a:pt x="2581262" y="1673872"/>
                </a:lnTo>
                <a:lnTo>
                  <a:pt x="2535685" y="1693014"/>
                </a:lnTo>
                <a:lnTo>
                  <a:pt x="2488924" y="1711247"/>
                </a:lnTo>
                <a:lnTo>
                  <a:pt x="2441017" y="1728550"/>
                </a:lnTo>
                <a:lnTo>
                  <a:pt x="2392004" y="1744898"/>
                </a:lnTo>
                <a:lnTo>
                  <a:pt x="2341924" y="1760271"/>
                </a:lnTo>
                <a:lnTo>
                  <a:pt x="2290816" y="1774646"/>
                </a:lnTo>
                <a:lnTo>
                  <a:pt x="2238718" y="1787999"/>
                </a:lnTo>
                <a:lnTo>
                  <a:pt x="2185669" y="1800309"/>
                </a:lnTo>
                <a:lnTo>
                  <a:pt x="2131709" y="1811554"/>
                </a:lnTo>
                <a:lnTo>
                  <a:pt x="2076877" y="1821710"/>
                </a:lnTo>
                <a:lnTo>
                  <a:pt x="2021211" y="1830755"/>
                </a:lnTo>
                <a:lnTo>
                  <a:pt x="1964750" y="1838667"/>
                </a:lnTo>
                <a:lnTo>
                  <a:pt x="1907534" y="1845424"/>
                </a:lnTo>
                <a:lnTo>
                  <a:pt x="1849601" y="1851002"/>
                </a:lnTo>
                <a:lnTo>
                  <a:pt x="1790991" y="1855380"/>
                </a:lnTo>
                <a:lnTo>
                  <a:pt x="1731741" y="1858535"/>
                </a:lnTo>
                <a:lnTo>
                  <a:pt x="1671892" y="1860444"/>
                </a:lnTo>
                <a:lnTo>
                  <a:pt x="1611482" y="1861085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0774" y="4347574"/>
            <a:ext cx="572770" cy="184785"/>
          </a:xfrm>
          <a:custGeom>
            <a:avLst/>
            <a:gdLst/>
            <a:ahLst/>
            <a:cxnLst/>
            <a:rect l="l" t="t" r="r" b="b"/>
            <a:pathLst>
              <a:path w="572770" h="184785">
                <a:moveTo>
                  <a:pt x="0" y="184199"/>
                </a:moveTo>
                <a:lnTo>
                  <a:pt x="5726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44974" y="2046425"/>
            <a:ext cx="429895" cy="582930"/>
          </a:xfrm>
          <a:custGeom>
            <a:avLst/>
            <a:gdLst/>
            <a:ahLst/>
            <a:cxnLst/>
            <a:rect l="l" t="t" r="r" b="b"/>
            <a:pathLst>
              <a:path w="429895" h="582930">
                <a:moveTo>
                  <a:pt x="429599" y="582899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884975" y="3069000"/>
            <a:ext cx="552450" cy="379095"/>
          </a:xfrm>
          <a:custGeom>
            <a:avLst/>
            <a:gdLst/>
            <a:ahLst/>
            <a:cxnLst/>
            <a:rect l="l" t="t" r="r" b="b"/>
            <a:pathLst>
              <a:path w="552450" h="379095">
                <a:moveTo>
                  <a:pt x="0" y="378599"/>
                </a:moveTo>
                <a:lnTo>
                  <a:pt x="5522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62150" y="2015675"/>
            <a:ext cx="1002665" cy="337820"/>
          </a:xfrm>
          <a:custGeom>
            <a:avLst/>
            <a:gdLst/>
            <a:ahLst/>
            <a:cxnLst/>
            <a:rect l="l" t="t" r="r" b="b"/>
            <a:pathLst>
              <a:path w="1002665" h="337819">
                <a:moveTo>
                  <a:pt x="0" y="337499"/>
                </a:moveTo>
                <a:lnTo>
                  <a:pt x="10022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095050" y="3253199"/>
            <a:ext cx="61594" cy="962025"/>
          </a:xfrm>
          <a:custGeom>
            <a:avLst/>
            <a:gdLst/>
            <a:ahLst/>
            <a:cxnLst/>
            <a:rect l="l" t="t" r="r" b="b"/>
            <a:pathLst>
              <a:path w="61595" h="962025">
                <a:moveTo>
                  <a:pt x="0" y="961499"/>
                </a:moveTo>
                <a:lnTo>
                  <a:pt x="611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611949" y="3294050"/>
            <a:ext cx="1329690" cy="716280"/>
          </a:xfrm>
          <a:custGeom>
            <a:avLst/>
            <a:gdLst/>
            <a:ahLst/>
            <a:cxnLst/>
            <a:rect l="l" t="t" r="r" b="b"/>
            <a:pathLst>
              <a:path w="1329689" h="716279">
                <a:moveTo>
                  <a:pt x="0" y="716099"/>
                </a:moveTo>
                <a:lnTo>
                  <a:pt x="13295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66325" y="1528559"/>
            <a:ext cx="4907280" cy="2967355"/>
          </a:xfrm>
          <a:custGeom>
            <a:avLst/>
            <a:gdLst/>
            <a:ahLst/>
            <a:cxnLst/>
            <a:rect l="l" t="t" r="r" b="b"/>
            <a:pathLst>
              <a:path w="4907280" h="2967354">
                <a:moveTo>
                  <a:pt x="1291272" y="2796705"/>
                </a:moveTo>
                <a:lnTo>
                  <a:pt x="1164005" y="1893747"/>
                </a:lnTo>
                <a:lnTo>
                  <a:pt x="0" y="2967151"/>
                </a:lnTo>
                <a:lnTo>
                  <a:pt x="1291272" y="2796705"/>
                </a:lnTo>
                <a:close/>
              </a:path>
              <a:path w="4907280" h="2967354">
                <a:moveTo>
                  <a:pt x="4906962" y="2543200"/>
                </a:moveTo>
                <a:lnTo>
                  <a:pt x="2966339" y="0"/>
                </a:lnTo>
                <a:lnTo>
                  <a:pt x="1850567" y="1798307"/>
                </a:lnTo>
                <a:lnTo>
                  <a:pt x="4906962" y="2543200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433377" y="1027848"/>
            <a:ext cx="3336290" cy="3656965"/>
          </a:xfrm>
          <a:custGeom>
            <a:avLst/>
            <a:gdLst/>
            <a:ahLst/>
            <a:cxnLst/>
            <a:rect l="l" t="t" r="r" b="b"/>
            <a:pathLst>
              <a:path w="3336290" h="3656965">
                <a:moveTo>
                  <a:pt x="584352" y="918883"/>
                </a:moveTo>
                <a:lnTo>
                  <a:pt x="0" y="995895"/>
                </a:lnTo>
                <a:lnTo>
                  <a:pt x="57556" y="1404581"/>
                </a:lnTo>
                <a:lnTo>
                  <a:pt x="584352" y="918883"/>
                </a:lnTo>
                <a:close/>
              </a:path>
              <a:path w="3336290" h="3656965">
                <a:moveTo>
                  <a:pt x="1798612" y="3656711"/>
                </a:moveTo>
                <a:lnTo>
                  <a:pt x="856843" y="2786380"/>
                </a:lnTo>
                <a:lnTo>
                  <a:pt x="325018" y="3567011"/>
                </a:lnTo>
                <a:lnTo>
                  <a:pt x="1798612" y="3656711"/>
                </a:lnTo>
                <a:close/>
              </a:path>
              <a:path w="3336290" h="3656965">
                <a:moveTo>
                  <a:pt x="3335807" y="0"/>
                </a:moveTo>
                <a:lnTo>
                  <a:pt x="1934083" y="504558"/>
                </a:lnTo>
                <a:lnTo>
                  <a:pt x="2454110" y="1471206"/>
                </a:lnTo>
                <a:lnTo>
                  <a:pt x="3335807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012457" y="2770936"/>
            <a:ext cx="1510665" cy="1831975"/>
          </a:xfrm>
          <a:custGeom>
            <a:avLst/>
            <a:gdLst/>
            <a:ahLst/>
            <a:cxnLst/>
            <a:rect l="l" t="t" r="r" b="b"/>
            <a:pathLst>
              <a:path w="1510665" h="1831975">
                <a:moveTo>
                  <a:pt x="584365" y="1422742"/>
                </a:moveTo>
                <a:lnTo>
                  <a:pt x="0" y="1345717"/>
                </a:lnTo>
                <a:lnTo>
                  <a:pt x="526796" y="1831416"/>
                </a:lnTo>
                <a:lnTo>
                  <a:pt x="584365" y="1422742"/>
                </a:lnTo>
                <a:close/>
              </a:path>
              <a:path w="1510665" h="1831975">
                <a:moveTo>
                  <a:pt x="1510423" y="593686"/>
                </a:moveTo>
                <a:lnTo>
                  <a:pt x="1367320" y="0"/>
                </a:lnTo>
                <a:lnTo>
                  <a:pt x="983627" y="107988"/>
                </a:lnTo>
                <a:lnTo>
                  <a:pt x="1510423" y="593686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9957" y="543597"/>
            <a:ext cx="3264085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77143" y="0"/>
            <a:ext cx="4766945" cy="2728595"/>
          </a:xfrm>
          <a:custGeom>
            <a:avLst/>
            <a:gdLst/>
            <a:ahLst/>
            <a:cxnLst/>
            <a:rect l="l" t="t" r="r" b="b"/>
            <a:pathLst>
              <a:path w="4766945" h="2728595">
                <a:moveTo>
                  <a:pt x="4766856" y="2728575"/>
                </a:moveTo>
                <a:lnTo>
                  <a:pt x="0" y="0"/>
                </a:lnTo>
                <a:lnTo>
                  <a:pt x="4766856" y="0"/>
                </a:lnTo>
                <a:lnTo>
                  <a:pt x="4766856" y="272857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932999"/>
            <a:ext cx="2115185" cy="1210945"/>
          </a:xfrm>
          <a:custGeom>
            <a:avLst/>
            <a:gdLst/>
            <a:ahLst/>
            <a:cxnLst/>
            <a:rect l="l" t="t" r="r" b="b"/>
            <a:pathLst>
              <a:path w="2115185" h="1210945">
                <a:moveTo>
                  <a:pt x="2114999" y="1210499"/>
                </a:moveTo>
                <a:lnTo>
                  <a:pt x="0" y="1210499"/>
                </a:lnTo>
                <a:lnTo>
                  <a:pt x="0" y="0"/>
                </a:lnTo>
                <a:lnTo>
                  <a:pt x="2114999" y="12104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39267" y="2128512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4">
                <a:moveTo>
                  <a:pt x="180575" y="359999"/>
                </a:moveTo>
                <a:lnTo>
                  <a:pt x="0" y="0"/>
                </a:lnTo>
                <a:lnTo>
                  <a:pt x="862799" y="0"/>
                </a:lnTo>
                <a:lnTo>
                  <a:pt x="180575" y="3599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6451" y="350497"/>
            <a:ext cx="3071097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675" y="1418667"/>
            <a:ext cx="7353934" cy="270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675379"/>
            <a:chOff x="0" y="0"/>
            <a:chExt cx="9144000" cy="367537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20485" cy="3675379"/>
            </a:xfrm>
            <a:custGeom>
              <a:avLst/>
              <a:gdLst/>
              <a:ahLst/>
              <a:cxnLst/>
              <a:rect l="l" t="t" r="r" b="b"/>
              <a:pathLst>
                <a:path w="6420485" h="3675379">
                  <a:moveTo>
                    <a:pt x="0" y="3675299"/>
                  </a:moveTo>
                  <a:lnTo>
                    <a:pt x="0" y="0"/>
                  </a:lnTo>
                  <a:lnTo>
                    <a:pt x="6420299" y="0"/>
                  </a:lnTo>
                  <a:lnTo>
                    <a:pt x="0" y="36752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20399" y="0"/>
              <a:ext cx="2724150" cy="1559560"/>
            </a:xfrm>
            <a:custGeom>
              <a:avLst/>
              <a:gdLst/>
              <a:ahLst/>
              <a:cxnLst/>
              <a:rect l="l" t="t" r="r" b="b"/>
              <a:pathLst>
                <a:path w="2724150" h="1559560">
                  <a:moveTo>
                    <a:pt x="2723599" y="1558991"/>
                  </a:moveTo>
                  <a:lnTo>
                    <a:pt x="0" y="0"/>
                  </a:lnTo>
                  <a:lnTo>
                    <a:pt x="2723599" y="0"/>
                  </a:lnTo>
                  <a:lnTo>
                    <a:pt x="2723599" y="155899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458" y="227915"/>
            <a:ext cx="33540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00000"/>
              </a:lnSpc>
              <a:spcBef>
                <a:spcPts val="100"/>
              </a:spcBef>
            </a:pPr>
            <a:r>
              <a:rPr sz="4500" spc="15" dirty="0"/>
              <a:t>Silicon</a:t>
            </a:r>
            <a:r>
              <a:rPr sz="4500" spc="-295" dirty="0"/>
              <a:t> </a:t>
            </a:r>
            <a:r>
              <a:rPr sz="4500" spc="-240" dirty="0"/>
              <a:t>Rush </a:t>
            </a:r>
            <a:r>
              <a:rPr sz="4500" spc="-1235" dirty="0"/>
              <a:t> </a:t>
            </a:r>
            <a:r>
              <a:rPr sz="4500" spc="-20" dirty="0"/>
              <a:t>Proposal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375671" y="2288362"/>
            <a:ext cx="339217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900" b="1" spc="-5" dirty="0" err="1">
                <a:latin typeface="Arial"/>
                <a:cs typeface="Arial"/>
              </a:rPr>
              <a:t>idkWhatWe’reDoing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225" y="3657396"/>
            <a:ext cx="380301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300" spc="40" dirty="0">
                <a:latin typeface="Tahoma"/>
                <a:cs typeface="Tahoma"/>
              </a:rPr>
              <a:t>M </a:t>
            </a:r>
            <a:r>
              <a:rPr lang="en-IN" sz="1300" spc="40" dirty="0" err="1">
                <a:latin typeface="Tahoma"/>
                <a:cs typeface="Tahoma"/>
              </a:rPr>
              <a:t>Aswartha</a:t>
            </a:r>
            <a:r>
              <a:rPr lang="en-IN" sz="1300" spc="40" dirty="0">
                <a:latin typeface="Tahoma"/>
                <a:cs typeface="Tahoma"/>
              </a:rPr>
              <a:t> Reddy</a:t>
            </a:r>
            <a:r>
              <a:rPr sz="1300" spc="-95" dirty="0">
                <a:latin typeface="Tahoma"/>
                <a:cs typeface="Tahoma"/>
              </a:rPr>
              <a:t>,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lang="en-IN" sz="1300" spc="114" dirty="0">
                <a:latin typeface="Tahoma"/>
                <a:cs typeface="Tahoma"/>
              </a:rPr>
              <a:t>1RV21CS076,RVCE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1300" spc="40" dirty="0" err="1">
                <a:latin typeface="Tahoma"/>
                <a:cs typeface="Tahoma"/>
              </a:rPr>
              <a:t>Shishira</a:t>
            </a:r>
            <a:r>
              <a:rPr lang="en-IN" sz="1300" spc="40" dirty="0">
                <a:latin typeface="Tahoma"/>
                <a:cs typeface="Tahoma"/>
              </a:rPr>
              <a:t> M Iyar</a:t>
            </a:r>
            <a:r>
              <a:rPr sz="1300" spc="-10" dirty="0">
                <a:latin typeface="Tahoma"/>
                <a:cs typeface="Tahoma"/>
              </a:rPr>
              <a:t>,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lang="en-IN" sz="1300" spc="114" dirty="0">
                <a:latin typeface="Tahoma"/>
                <a:cs typeface="Tahoma"/>
              </a:rPr>
              <a:t>1RV21CS154</a:t>
            </a:r>
            <a:r>
              <a:rPr lang="en-IN" sz="1300" spc="55" dirty="0">
                <a:latin typeface="Tahoma"/>
                <a:cs typeface="Tahoma"/>
              </a:rPr>
              <a:t>,RVCE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1300" spc="40" dirty="0">
                <a:latin typeface="Tahoma"/>
                <a:cs typeface="Tahoma"/>
              </a:rPr>
              <a:t>D K Bharath Reddy</a:t>
            </a:r>
            <a:r>
              <a:rPr sz="1300" spc="15" dirty="0">
                <a:latin typeface="Tahoma"/>
                <a:cs typeface="Tahoma"/>
              </a:rPr>
              <a:t>,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lang="en-IN" sz="1300" spc="114" dirty="0">
                <a:latin typeface="Tahoma"/>
                <a:cs typeface="Tahoma"/>
              </a:rPr>
              <a:t>1RV21CS032</a:t>
            </a:r>
            <a:r>
              <a:rPr lang="en-IN" sz="1300" spc="60" dirty="0">
                <a:latin typeface="Tahoma"/>
                <a:cs typeface="Tahoma"/>
              </a:rPr>
              <a:t>,RVCE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1300" spc="40" dirty="0">
                <a:latin typeface="Tahoma"/>
                <a:cs typeface="Tahoma"/>
              </a:rPr>
              <a:t>Pulkit Dhamija</a:t>
            </a:r>
            <a:r>
              <a:rPr sz="1300" spc="20" dirty="0">
                <a:latin typeface="Tahoma"/>
                <a:cs typeface="Tahoma"/>
              </a:rPr>
              <a:t>,</a:t>
            </a:r>
            <a:r>
              <a:rPr sz="1300" spc="-130" dirty="0">
                <a:latin typeface="Tahoma"/>
                <a:cs typeface="Tahoma"/>
              </a:rPr>
              <a:t> </a:t>
            </a:r>
            <a:r>
              <a:rPr lang="en-IN" sz="1300" spc="114" dirty="0">
                <a:latin typeface="Tahoma"/>
                <a:cs typeface="Tahoma"/>
              </a:rPr>
              <a:t>1RV21CS118</a:t>
            </a:r>
            <a:r>
              <a:rPr lang="en-IN" sz="1300" spc="60" dirty="0">
                <a:latin typeface="Tahoma"/>
                <a:cs typeface="Tahoma"/>
              </a:rPr>
              <a:t>,RVCE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38058" y="152825"/>
            <a:ext cx="4495800" cy="4831080"/>
            <a:chOff x="4538058" y="152825"/>
            <a:chExt cx="4495800" cy="48310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8058" y="419359"/>
              <a:ext cx="3881893" cy="38661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84313" y="861741"/>
              <a:ext cx="1950085" cy="2585720"/>
            </a:xfrm>
            <a:custGeom>
              <a:avLst/>
              <a:gdLst/>
              <a:ahLst/>
              <a:cxnLst/>
              <a:rect l="l" t="t" r="r" b="b"/>
              <a:pathLst>
                <a:path w="1950084" h="2585720">
                  <a:moveTo>
                    <a:pt x="28887" y="2585723"/>
                  </a:moveTo>
                  <a:lnTo>
                    <a:pt x="24927" y="2585723"/>
                  </a:lnTo>
                  <a:lnTo>
                    <a:pt x="15511" y="2583899"/>
                  </a:lnTo>
                  <a:lnTo>
                    <a:pt x="7555" y="2578767"/>
                  </a:lnTo>
                  <a:lnTo>
                    <a:pt x="2054" y="2570840"/>
                  </a:lnTo>
                  <a:lnTo>
                    <a:pt x="0" y="2560630"/>
                  </a:lnTo>
                  <a:lnTo>
                    <a:pt x="0" y="1124517"/>
                  </a:lnTo>
                  <a:lnTo>
                    <a:pt x="1950003" y="0"/>
                  </a:lnTo>
                  <a:lnTo>
                    <a:pt x="1950003" y="1438142"/>
                  </a:lnTo>
                  <a:lnTo>
                    <a:pt x="1928306" y="1488941"/>
                  </a:lnTo>
                  <a:lnTo>
                    <a:pt x="71745" y="2562640"/>
                  </a:lnTo>
                  <a:lnTo>
                    <a:pt x="36888" y="2582750"/>
                  </a:lnTo>
                  <a:lnTo>
                    <a:pt x="32988" y="2584779"/>
                  </a:lnTo>
                  <a:lnTo>
                    <a:pt x="28887" y="258572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4313" y="862424"/>
              <a:ext cx="1950085" cy="2585720"/>
            </a:xfrm>
            <a:custGeom>
              <a:avLst/>
              <a:gdLst/>
              <a:ahLst/>
              <a:cxnLst/>
              <a:rect l="l" t="t" r="r" b="b"/>
              <a:pathLst>
                <a:path w="1950084" h="2585720">
                  <a:moveTo>
                    <a:pt x="29510" y="2585422"/>
                  </a:moveTo>
                  <a:lnTo>
                    <a:pt x="24806" y="2585422"/>
                  </a:lnTo>
                  <a:lnTo>
                    <a:pt x="14994" y="2583422"/>
                  </a:lnTo>
                  <a:lnTo>
                    <a:pt x="7126" y="2577966"/>
                  </a:lnTo>
                  <a:lnTo>
                    <a:pt x="1897" y="2569869"/>
                  </a:lnTo>
                  <a:lnTo>
                    <a:pt x="0" y="2559947"/>
                  </a:lnTo>
                  <a:lnTo>
                    <a:pt x="0" y="1123834"/>
                  </a:lnTo>
                  <a:lnTo>
                    <a:pt x="1950003" y="0"/>
                  </a:lnTo>
                  <a:lnTo>
                    <a:pt x="1950003" y="14062"/>
                  </a:lnTo>
                  <a:lnTo>
                    <a:pt x="1941941" y="14062"/>
                  </a:lnTo>
                  <a:lnTo>
                    <a:pt x="8040" y="1128515"/>
                  </a:lnTo>
                  <a:lnTo>
                    <a:pt x="8040" y="2564649"/>
                  </a:lnTo>
                  <a:lnTo>
                    <a:pt x="9387" y="2569330"/>
                  </a:lnTo>
                  <a:lnTo>
                    <a:pt x="12744" y="2572022"/>
                  </a:lnTo>
                  <a:lnTo>
                    <a:pt x="16102" y="2575357"/>
                  </a:lnTo>
                  <a:lnTo>
                    <a:pt x="20122" y="2576703"/>
                  </a:lnTo>
                  <a:lnTo>
                    <a:pt x="46672" y="2576703"/>
                  </a:lnTo>
                  <a:lnTo>
                    <a:pt x="37551" y="2582067"/>
                  </a:lnTo>
                  <a:lnTo>
                    <a:pt x="33530" y="2584076"/>
                  </a:lnTo>
                  <a:lnTo>
                    <a:pt x="29510" y="2585422"/>
                  </a:lnTo>
                  <a:close/>
                </a:path>
                <a:path w="1950084" h="2585720">
                  <a:moveTo>
                    <a:pt x="46672" y="2576703"/>
                  </a:moveTo>
                  <a:lnTo>
                    <a:pt x="27500" y="2576703"/>
                  </a:lnTo>
                  <a:lnTo>
                    <a:pt x="30173" y="2576040"/>
                  </a:lnTo>
                  <a:lnTo>
                    <a:pt x="32867" y="2574694"/>
                  </a:lnTo>
                  <a:lnTo>
                    <a:pt x="1909757" y="1493088"/>
                  </a:lnTo>
                  <a:lnTo>
                    <a:pt x="1938993" y="1453692"/>
                  </a:lnTo>
                  <a:lnTo>
                    <a:pt x="1941941" y="1437459"/>
                  </a:lnTo>
                  <a:lnTo>
                    <a:pt x="1941941" y="14062"/>
                  </a:lnTo>
                  <a:lnTo>
                    <a:pt x="1950003" y="14062"/>
                  </a:lnTo>
                  <a:lnTo>
                    <a:pt x="1950003" y="1437459"/>
                  </a:lnTo>
                  <a:lnTo>
                    <a:pt x="1946793" y="1456070"/>
                  </a:lnTo>
                  <a:lnTo>
                    <a:pt x="1939436" y="1473232"/>
                  </a:lnTo>
                  <a:lnTo>
                    <a:pt x="1928306" y="1488258"/>
                  </a:lnTo>
                  <a:lnTo>
                    <a:pt x="1913778" y="1500461"/>
                  </a:lnTo>
                  <a:lnTo>
                    <a:pt x="71745" y="2561957"/>
                  </a:lnTo>
                  <a:lnTo>
                    <a:pt x="46672" y="25767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7373" y="834941"/>
              <a:ext cx="1997075" cy="1151890"/>
            </a:xfrm>
            <a:custGeom>
              <a:avLst/>
              <a:gdLst/>
              <a:ahLst/>
              <a:cxnLst/>
              <a:rect l="l" t="t" r="r" b="b"/>
              <a:pathLst>
                <a:path w="1997075" h="1151889">
                  <a:moveTo>
                    <a:pt x="46939" y="1151317"/>
                  </a:moveTo>
                  <a:lnTo>
                    <a:pt x="0" y="1124497"/>
                  </a:lnTo>
                  <a:lnTo>
                    <a:pt x="1950666" y="0"/>
                  </a:lnTo>
                  <a:lnTo>
                    <a:pt x="1996942" y="26800"/>
                  </a:lnTo>
                  <a:lnTo>
                    <a:pt x="46939" y="1151317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373" y="1959438"/>
              <a:ext cx="59690" cy="1485265"/>
            </a:xfrm>
            <a:custGeom>
              <a:avLst/>
              <a:gdLst/>
              <a:ahLst/>
              <a:cxnLst/>
              <a:rect l="l" t="t" r="r" b="b"/>
              <a:pathLst>
                <a:path w="59689" h="1485264">
                  <a:moveTo>
                    <a:pt x="59684" y="1485052"/>
                  </a:moveTo>
                  <a:lnTo>
                    <a:pt x="19459" y="1462270"/>
                  </a:lnTo>
                  <a:lnTo>
                    <a:pt x="0" y="1434124"/>
                  </a:lnTo>
                  <a:lnTo>
                    <a:pt x="0" y="0"/>
                  </a:lnTo>
                  <a:lnTo>
                    <a:pt x="46939" y="26820"/>
                  </a:lnTo>
                  <a:lnTo>
                    <a:pt x="46939" y="1462933"/>
                  </a:lnTo>
                  <a:lnTo>
                    <a:pt x="47800" y="1469782"/>
                  </a:lnTo>
                  <a:lnTo>
                    <a:pt x="50296" y="1476004"/>
                  </a:lnTo>
                  <a:lnTo>
                    <a:pt x="54300" y="1481220"/>
                  </a:lnTo>
                  <a:lnTo>
                    <a:pt x="59684" y="148505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7373" y="723863"/>
              <a:ext cx="1997075" cy="1263015"/>
            </a:xfrm>
            <a:custGeom>
              <a:avLst/>
              <a:gdLst/>
              <a:ahLst/>
              <a:cxnLst/>
              <a:rect l="l" t="t" r="r" b="b"/>
              <a:pathLst>
                <a:path w="1997075" h="1263014">
                  <a:moveTo>
                    <a:pt x="46939" y="1262395"/>
                  </a:moveTo>
                  <a:lnTo>
                    <a:pt x="0" y="1236258"/>
                  </a:lnTo>
                  <a:lnTo>
                    <a:pt x="0" y="1139082"/>
                  </a:lnTo>
                  <a:lnTo>
                    <a:pt x="1932554" y="4520"/>
                  </a:lnTo>
                  <a:lnTo>
                    <a:pt x="1944474" y="0"/>
                  </a:lnTo>
                  <a:lnTo>
                    <a:pt x="1950666" y="0"/>
                  </a:lnTo>
                  <a:lnTo>
                    <a:pt x="1956877" y="0"/>
                  </a:lnTo>
                  <a:lnTo>
                    <a:pt x="1991655" y="23706"/>
                  </a:lnTo>
                  <a:lnTo>
                    <a:pt x="1996942" y="41385"/>
                  </a:lnTo>
                  <a:lnTo>
                    <a:pt x="1996942" y="138560"/>
                  </a:lnTo>
                  <a:lnTo>
                    <a:pt x="46939" y="1262395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7373" y="723863"/>
              <a:ext cx="1997075" cy="1263015"/>
            </a:xfrm>
            <a:custGeom>
              <a:avLst/>
              <a:gdLst/>
              <a:ahLst/>
              <a:cxnLst/>
              <a:rect l="l" t="t" r="r" b="b"/>
              <a:pathLst>
                <a:path w="1997075" h="1263014">
                  <a:moveTo>
                    <a:pt x="46939" y="1262395"/>
                  </a:moveTo>
                  <a:lnTo>
                    <a:pt x="0" y="1236258"/>
                  </a:lnTo>
                  <a:lnTo>
                    <a:pt x="0" y="1139082"/>
                  </a:lnTo>
                  <a:lnTo>
                    <a:pt x="1932554" y="4520"/>
                  </a:lnTo>
                  <a:lnTo>
                    <a:pt x="1944474" y="0"/>
                  </a:lnTo>
                  <a:lnTo>
                    <a:pt x="1950666" y="0"/>
                  </a:lnTo>
                  <a:lnTo>
                    <a:pt x="1956877" y="0"/>
                  </a:lnTo>
                  <a:lnTo>
                    <a:pt x="1991655" y="23706"/>
                  </a:lnTo>
                  <a:lnTo>
                    <a:pt x="1996942" y="41385"/>
                  </a:lnTo>
                  <a:lnTo>
                    <a:pt x="1996942" y="138560"/>
                  </a:lnTo>
                  <a:lnTo>
                    <a:pt x="46939" y="1262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84313" y="752552"/>
              <a:ext cx="1950085" cy="1233805"/>
            </a:xfrm>
            <a:custGeom>
              <a:avLst/>
              <a:gdLst/>
              <a:ahLst/>
              <a:cxnLst/>
              <a:rect l="l" t="t" r="r" b="b"/>
              <a:pathLst>
                <a:path w="1950084" h="1233805">
                  <a:moveTo>
                    <a:pt x="0" y="1233706"/>
                  </a:moveTo>
                  <a:lnTo>
                    <a:pt x="0" y="1137194"/>
                  </a:lnTo>
                  <a:lnTo>
                    <a:pt x="1608" y="1127851"/>
                  </a:lnTo>
                  <a:lnTo>
                    <a:pt x="5287" y="1119193"/>
                  </a:lnTo>
                  <a:lnTo>
                    <a:pt x="10849" y="1111666"/>
                  </a:lnTo>
                  <a:lnTo>
                    <a:pt x="18112" y="1105713"/>
                  </a:lnTo>
                  <a:lnTo>
                    <a:pt x="1931890" y="2651"/>
                  </a:lnTo>
                  <a:lnTo>
                    <a:pt x="1934885" y="843"/>
                  </a:lnTo>
                  <a:lnTo>
                    <a:pt x="1937699" y="0"/>
                  </a:lnTo>
                  <a:lnTo>
                    <a:pt x="1940192" y="0"/>
                  </a:lnTo>
                  <a:lnTo>
                    <a:pt x="1946022" y="0"/>
                  </a:lnTo>
                  <a:lnTo>
                    <a:pt x="1950003" y="4701"/>
                  </a:lnTo>
                  <a:lnTo>
                    <a:pt x="1950003" y="109872"/>
                  </a:lnTo>
                  <a:lnTo>
                    <a:pt x="0" y="1233706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4313" y="752552"/>
              <a:ext cx="1950085" cy="1233805"/>
            </a:xfrm>
            <a:custGeom>
              <a:avLst/>
              <a:gdLst/>
              <a:ahLst/>
              <a:cxnLst/>
              <a:rect l="l" t="t" r="r" b="b"/>
              <a:pathLst>
                <a:path w="1950084" h="1233805">
                  <a:moveTo>
                    <a:pt x="0" y="1233706"/>
                  </a:moveTo>
                  <a:lnTo>
                    <a:pt x="0" y="1137194"/>
                  </a:lnTo>
                  <a:lnTo>
                    <a:pt x="1608" y="1127851"/>
                  </a:lnTo>
                  <a:lnTo>
                    <a:pt x="5287" y="1119193"/>
                  </a:lnTo>
                  <a:lnTo>
                    <a:pt x="10849" y="1111666"/>
                  </a:lnTo>
                  <a:lnTo>
                    <a:pt x="18112" y="1105713"/>
                  </a:lnTo>
                  <a:lnTo>
                    <a:pt x="1931890" y="2651"/>
                  </a:lnTo>
                  <a:lnTo>
                    <a:pt x="1934885" y="843"/>
                  </a:lnTo>
                  <a:lnTo>
                    <a:pt x="1937699" y="0"/>
                  </a:lnTo>
                  <a:lnTo>
                    <a:pt x="1940192" y="0"/>
                  </a:lnTo>
                  <a:lnTo>
                    <a:pt x="1946022" y="0"/>
                  </a:lnTo>
                  <a:lnTo>
                    <a:pt x="1950003" y="4701"/>
                  </a:lnTo>
                  <a:lnTo>
                    <a:pt x="1950003" y="109872"/>
                  </a:lnTo>
                  <a:lnTo>
                    <a:pt x="0" y="1233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7373" y="1844845"/>
              <a:ext cx="52069" cy="141605"/>
            </a:xfrm>
            <a:custGeom>
              <a:avLst/>
              <a:gdLst/>
              <a:ahLst/>
              <a:cxnLst/>
              <a:rect l="l" t="t" r="r" b="b"/>
              <a:pathLst>
                <a:path w="52070" h="141605">
                  <a:moveTo>
                    <a:pt x="46939" y="141413"/>
                  </a:moveTo>
                  <a:lnTo>
                    <a:pt x="0" y="114593"/>
                  </a:lnTo>
                  <a:lnTo>
                    <a:pt x="0" y="18100"/>
                  </a:lnTo>
                  <a:lnTo>
                    <a:pt x="683" y="11390"/>
                  </a:lnTo>
                  <a:lnTo>
                    <a:pt x="2010" y="5363"/>
                  </a:lnTo>
                  <a:lnTo>
                    <a:pt x="5367" y="0"/>
                  </a:lnTo>
                  <a:lnTo>
                    <a:pt x="51643" y="26819"/>
                  </a:lnTo>
                  <a:lnTo>
                    <a:pt x="48949" y="32184"/>
                  </a:lnTo>
                  <a:lnTo>
                    <a:pt x="46939" y="38210"/>
                  </a:lnTo>
                  <a:lnTo>
                    <a:pt x="46939" y="141413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7373" y="1844845"/>
              <a:ext cx="52069" cy="141605"/>
            </a:xfrm>
            <a:custGeom>
              <a:avLst/>
              <a:gdLst/>
              <a:ahLst/>
              <a:cxnLst/>
              <a:rect l="l" t="t" r="r" b="b"/>
              <a:pathLst>
                <a:path w="52070" h="141605">
                  <a:moveTo>
                    <a:pt x="46939" y="141413"/>
                  </a:moveTo>
                  <a:lnTo>
                    <a:pt x="0" y="114593"/>
                  </a:lnTo>
                  <a:lnTo>
                    <a:pt x="0" y="18100"/>
                  </a:lnTo>
                  <a:lnTo>
                    <a:pt x="683" y="11390"/>
                  </a:lnTo>
                  <a:lnTo>
                    <a:pt x="2010" y="5363"/>
                  </a:lnTo>
                  <a:lnTo>
                    <a:pt x="5367" y="0"/>
                  </a:lnTo>
                  <a:lnTo>
                    <a:pt x="51643" y="26819"/>
                  </a:lnTo>
                  <a:lnTo>
                    <a:pt x="48949" y="32184"/>
                  </a:lnTo>
                  <a:lnTo>
                    <a:pt x="46939" y="38210"/>
                  </a:lnTo>
                  <a:lnTo>
                    <a:pt x="46939" y="141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84304" y="826553"/>
              <a:ext cx="1909445" cy="2621280"/>
            </a:xfrm>
            <a:custGeom>
              <a:avLst/>
              <a:gdLst/>
              <a:ahLst/>
              <a:cxnLst/>
              <a:rect l="l" t="t" r="r" b="b"/>
              <a:pathLst>
                <a:path w="1909445" h="2621279">
                  <a:moveTo>
                    <a:pt x="498246" y="872883"/>
                  </a:moveTo>
                  <a:lnTo>
                    <a:pt x="0" y="1159713"/>
                  </a:lnTo>
                  <a:lnTo>
                    <a:pt x="0" y="2595829"/>
                  </a:lnTo>
                  <a:lnTo>
                    <a:pt x="2057" y="2606040"/>
                  </a:lnTo>
                  <a:lnTo>
                    <a:pt x="7556" y="2613964"/>
                  </a:lnTo>
                  <a:lnTo>
                    <a:pt x="15519" y="2619095"/>
                  </a:lnTo>
                  <a:lnTo>
                    <a:pt x="24930" y="2620911"/>
                  </a:lnTo>
                  <a:lnTo>
                    <a:pt x="28892" y="2620911"/>
                  </a:lnTo>
                  <a:lnTo>
                    <a:pt x="32994" y="2619972"/>
                  </a:lnTo>
                  <a:lnTo>
                    <a:pt x="36893" y="2617940"/>
                  </a:lnTo>
                  <a:lnTo>
                    <a:pt x="71742" y="2597835"/>
                  </a:lnTo>
                  <a:lnTo>
                    <a:pt x="498246" y="2351887"/>
                  </a:lnTo>
                  <a:lnTo>
                    <a:pt x="498246" y="872883"/>
                  </a:lnTo>
                  <a:close/>
                </a:path>
                <a:path w="1909445" h="2621279">
                  <a:moveTo>
                    <a:pt x="1762252" y="82791"/>
                  </a:moveTo>
                  <a:lnTo>
                    <a:pt x="1758569" y="78422"/>
                  </a:lnTo>
                  <a:lnTo>
                    <a:pt x="1753120" y="78422"/>
                  </a:lnTo>
                  <a:lnTo>
                    <a:pt x="1750847" y="78422"/>
                  </a:lnTo>
                  <a:lnTo>
                    <a:pt x="1728711" y="110248"/>
                  </a:lnTo>
                  <a:lnTo>
                    <a:pt x="1728711" y="117944"/>
                  </a:lnTo>
                  <a:lnTo>
                    <a:pt x="1732851" y="122542"/>
                  </a:lnTo>
                  <a:lnTo>
                    <a:pt x="1740598" y="122542"/>
                  </a:lnTo>
                  <a:lnTo>
                    <a:pt x="1762252" y="90817"/>
                  </a:lnTo>
                  <a:lnTo>
                    <a:pt x="1762252" y="82791"/>
                  </a:lnTo>
                  <a:close/>
                </a:path>
                <a:path w="1909445" h="2621279">
                  <a:moveTo>
                    <a:pt x="1830641" y="43586"/>
                  </a:moveTo>
                  <a:lnTo>
                    <a:pt x="1826501" y="39014"/>
                  </a:lnTo>
                  <a:lnTo>
                    <a:pt x="1820951" y="39014"/>
                  </a:lnTo>
                  <a:lnTo>
                    <a:pt x="1818754" y="39014"/>
                  </a:lnTo>
                  <a:lnTo>
                    <a:pt x="1797100" y="70713"/>
                  </a:lnTo>
                  <a:lnTo>
                    <a:pt x="1797100" y="78409"/>
                  </a:lnTo>
                  <a:lnTo>
                    <a:pt x="1800910" y="83007"/>
                  </a:lnTo>
                  <a:lnTo>
                    <a:pt x="1808721" y="83007"/>
                  </a:lnTo>
                  <a:lnTo>
                    <a:pt x="1830641" y="51282"/>
                  </a:lnTo>
                  <a:lnTo>
                    <a:pt x="1830641" y="43586"/>
                  </a:lnTo>
                  <a:close/>
                </a:path>
                <a:path w="1909445" h="2621279">
                  <a:moveTo>
                    <a:pt x="1898357" y="4216"/>
                  </a:moveTo>
                  <a:lnTo>
                    <a:pt x="1894738" y="0"/>
                  </a:lnTo>
                  <a:lnTo>
                    <a:pt x="1889340" y="0"/>
                  </a:lnTo>
                  <a:lnTo>
                    <a:pt x="1887029" y="0"/>
                  </a:lnTo>
                  <a:lnTo>
                    <a:pt x="1864829" y="31864"/>
                  </a:lnTo>
                  <a:lnTo>
                    <a:pt x="1864829" y="39370"/>
                  </a:lnTo>
                  <a:lnTo>
                    <a:pt x="1868792" y="43586"/>
                  </a:lnTo>
                  <a:lnTo>
                    <a:pt x="1876450" y="43586"/>
                  </a:lnTo>
                  <a:lnTo>
                    <a:pt x="1898357" y="11747"/>
                  </a:lnTo>
                  <a:lnTo>
                    <a:pt x="1898357" y="4216"/>
                  </a:lnTo>
                  <a:close/>
                </a:path>
                <a:path w="1909445" h="2621279">
                  <a:moveTo>
                    <a:pt x="1909102" y="102209"/>
                  </a:moveTo>
                  <a:lnTo>
                    <a:pt x="531749" y="897013"/>
                  </a:lnTo>
                  <a:lnTo>
                    <a:pt x="531749" y="2292248"/>
                  </a:lnTo>
                  <a:lnTo>
                    <a:pt x="1909102" y="1497469"/>
                  </a:lnTo>
                  <a:lnTo>
                    <a:pt x="1909102" y="10220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9293" y="1839622"/>
              <a:ext cx="401667" cy="13632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0279" y="1000643"/>
              <a:ext cx="1294178" cy="205516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39704" y="3218640"/>
              <a:ext cx="567690" cy="361315"/>
            </a:xfrm>
            <a:custGeom>
              <a:avLst/>
              <a:gdLst/>
              <a:ahLst/>
              <a:cxnLst/>
              <a:rect l="l" t="t" r="r" b="b"/>
              <a:pathLst>
                <a:path w="567690" h="361314">
                  <a:moveTo>
                    <a:pt x="37310" y="360816"/>
                  </a:moveTo>
                  <a:lnTo>
                    <a:pt x="31057" y="360816"/>
                  </a:lnTo>
                  <a:lnTo>
                    <a:pt x="27359" y="359611"/>
                  </a:lnTo>
                  <a:lnTo>
                    <a:pt x="1976" y="325154"/>
                  </a:lnTo>
                  <a:lnTo>
                    <a:pt x="0" y="312298"/>
                  </a:lnTo>
                  <a:lnTo>
                    <a:pt x="0" y="305609"/>
                  </a:lnTo>
                  <a:lnTo>
                    <a:pt x="3336" y="298898"/>
                  </a:lnTo>
                  <a:lnTo>
                    <a:pt x="8704" y="295543"/>
                  </a:lnTo>
                  <a:lnTo>
                    <a:pt x="24253" y="286640"/>
                  </a:lnTo>
                  <a:lnTo>
                    <a:pt x="54875" y="267903"/>
                  </a:lnTo>
                  <a:lnTo>
                    <a:pt x="97392" y="241429"/>
                  </a:lnTo>
                  <a:lnTo>
                    <a:pt x="148622" y="209314"/>
                  </a:lnTo>
                  <a:lnTo>
                    <a:pt x="205388" y="173655"/>
                  </a:lnTo>
                  <a:lnTo>
                    <a:pt x="264507" y="136549"/>
                  </a:lnTo>
                  <a:lnTo>
                    <a:pt x="322801" y="100092"/>
                  </a:lnTo>
                  <a:lnTo>
                    <a:pt x="377090" y="66382"/>
                  </a:lnTo>
                  <a:lnTo>
                    <a:pt x="424194" y="37513"/>
                  </a:lnTo>
                  <a:lnTo>
                    <a:pt x="460933" y="15585"/>
                  </a:lnTo>
                  <a:lnTo>
                    <a:pt x="491666" y="0"/>
                  </a:lnTo>
                  <a:lnTo>
                    <a:pt x="495988" y="0"/>
                  </a:lnTo>
                  <a:lnTo>
                    <a:pt x="503004" y="0"/>
                  </a:lnTo>
                  <a:lnTo>
                    <a:pt x="539184" y="25097"/>
                  </a:lnTo>
                  <a:lnTo>
                    <a:pt x="563619" y="70803"/>
                  </a:lnTo>
                  <a:lnTo>
                    <a:pt x="567292" y="97175"/>
                  </a:lnTo>
                  <a:lnTo>
                    <a:pt x="565797" y="108238"/>
                  </a:lnTo>
                  <a:lnTo>
                    <a:pt x="521745" y="143727"/>
                  </a:lnTo>
                  <a:lnTo>
                    <a:pt x="480546" y="163008"/>
                  </a:lnTo>
                  <a:lnTo>
                    <a:pt x="429906" y="185999"/>
                  </a:lnTo>
                  <a:lnTo>
                    <a:pt x="372804" y="211498"/>
                  </a:lnTo>
                  <a:lnTo>
                    <a:pt x="312215" y="238302"/>
                  </a:lnTo>
                  <a:lnTo>
                    <a:pt x="251119" y="265209"/>
                  </a:lnTo>
                  <a:lnTo>
                    <a:pt x="192493" y="291017"/>
                  </a:lnTo>
                  <a:lnTo>
                    <a:pt x="139313" y="314523"/>
                  </a:lnTo>
                  <a:lnTo>
                    <a:pt x="94559" y="334525"/>
                  </a:lnTo>
                  <a:lnTo>
                    <a:pt x="61207" y="349821"/>
                  </a:lnTo>
                  <a:lnTo>
                    <a:pt x="42235" y="359209"/>
                  </a:lnTo>
                  <a:lnTo>
                    <a:pt x="39822" y="360293"/>
                  </a:lnTo>
                  <a:lnTo>
                    <a:pt x="37310" y="360816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0368" y="3218640"/>
              <a:ext cx="550545" cy="331470"/>
            </a:xfrm>
            <a:custGeom>
              <a:avLst/>
              <a:gdLst/>
              <a:ahLst/>
              <a:cxnLst/>
              <a:rect l="l" t="t" r="r" b="b"/>
              <a:pathLst>
                <a:path w="550545" h="331470">
                  <a:moveTo>
                    <a:pt x="3356" y="331062"/>
                  </a:moveTo>
                  <a:lnTo>
                    <a:pt x="3356" y="330400"/>
                  </a:lnTo>
                  <a:lnTo>
                    <a:pt x="2673" y="329054"/>
                  </a:lnTo>
                  <a:lnTo>
                    <a:pt x="2673" y="328391"/>
                  </a:lnTo>
                  <a:lnTo>
                    <a:pt x="2009" y="327707"/>
                  </a:lnTo>
                  <a:lnTo>
                    <a:pt x="1346" y="326382"/>
                  </a:lnTo>
                  <a:lnTo>
                    <a:pt x="1346" y="325698"/>
                  </a:lnTo>
                  <a:lnTo>
                    <a:pt x="663" y="322343"/>
                  </a:lnTo>
                  <a:lnTo>
                    <a:pt x="0" y="321680"/>
                  </a:lnTo>
                  <a:lnTo>
                    <a:pt x="0" y="305609"/>
                  </a:lnTo>
                  <a:lnTo>
                    <a:pt x="2009" y="300907"/>
                  </a:lnTo>
                  <a:lnTo>
                    <a:pt x="8040" y="294880"/>
                  </a:lnTo>
                  <a:lnTo>
                    <a:pt x="10734" y="293534"/>
                  </a:lnTo>
                  <a:lnTo>
                    <a:pt x="18112" y="289516"/>
                  </a:lnTo>
                  <a:lnTo>
                    <a:pt x="28163" y="283489"/>
                  </a:lnTo>
                  <a:lnTo>
                    <a:pt x="30837" y="281480"/>
                  </a:lnTo>
                  <a:lnTo>
                    <a:pt x="33531" y="280134"/>
                  </a:lnTo>
                  <a:lnTo>
                    <a:pt x="34194" y="279471"/>
                  </a:lnTo>
                  <a:lnTo>
                    <a:pt x="38214" y="276779"/>
                  </a:lnTo>
                  <a:lnTo>
                    <a:pt x="38898" y="276779"/>
                  </a:lnTo>
                  <a:lnTo>
                    <a:pt x="74045" y="255174"/>
                  </a:lnTo>
                  <a:lnTo>
                    <a:pt x="118206" y="227693"/>
                  </a:lnTo>
                  <a:lnTo>
                    <a:pt x="168765" y="196063"/>
                  </a:lnTo>
                  <a:lnTo>
                    <a:pt x="223107" y="162007"/>
                  </a:lnTo>
                  <a:lnTo>
                    <a:pt x="278618" y="127252"/>
                  </a:lnTo>
                  <a:lnTo>
                    <a:pt x="332680" y="93522"/>
                  </a:lnTo>
                  <a:lnTo>
                    <a:pt x="382678" y="62542"/>
                  </a:lnTo>
                  <a:lnTo>
                    <a:pt x="425998" y="36038"/>
                  </a:lnTo>
                  <a:lnTo>
                    <a:pt x="460023" y="15733"/>
                  </a:lnTo>
                  <a:lnTo>
                    <a:pt x="491002" y="0"/>
                  </a:lnTo>
                  <a:lnTo>
                    <a:pt x="495325" y="0"/>
                  </a:lnTo>
                  <a:lnTo>
                    <a:pt x="502341" y="0"/>
                  </a:lnTo>
                  <a:lnTo>
                    <a:pt x="536779" y="22799"/>
                  </a:lnTo>
                  <a:lnTo>
                    <a:pt x="550526" y="42229"/>
                  </a:lnTo>
                  <a:lnTo>
                    <a:pt x="3356" y="331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5825" y="3513320"/>
              <a:ext cx="144155" cy="1105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41735" y="3432939"/>
              <a:ext cx="827405" cy="589915"/>
            </a:xfrm>
            <a:custGeom>
              <a:avLst/>
              <a:gdLst/>
              <a:ahLst/>
              <a:cxnLst/>
              <a:rect l="l" t="t" r="r" b="b"/>
              <a:pathLst>
                <a:path w="827404" h="589914">
                  <a:moveTo>
                    <a:pt x="413387" y="589380"/>
                  </a:moveTo>
                  <a:lnTo>
                    <a:pt x="360615" y="587439"/>
                  </a:lnTo>
                  <a:lnTo>
                    <a:pt x="308545" y="581618"/>
                  </a:lnTo>
                  <a:lnTo>
                    <a:pt x="257882" y="571917"/>
                  </a:lnTo>
                  <a:lnTo>
                    <a:pt x="209327" y="558334"/>
                  </a:lnTo>
                  <a:lnTo>
                    <a:pt x="163585" y="540871"/>
                  </a:lnTo>
                  <a:lnTo>
                    <a:pt x="121358" y="519527"/>
                  </a:lnTo>
                  <a:lnTo>
                    <a:pt x="68168" y="481924"/>
                  </a:lnTo>
                  <a:lnTo>
                    <a:pt x="30254" y="440362"/>
                  </a:lnTo>
                  <a:lnTo>
                    <a:pt x="7552" y="396164"/>
                  </a:lnTo>
                  <a:lnTo>
                    <a:pt x="0" y="350650"/>
                  </a:lnTo>
                  <a:lnTo>
                    <a:pt x="0" y="238066"/>
                  </a:lnTo>
                  <a:lnTo>
                    <a:pt x="7552" y="192555"/>
                  </a:lnTo>
                  <a:lnTo>
                    <a:pt x="30254" y="148430"/>
                  </a:lnTo>
                  <a:lnTo>
                    <a:pt x="68168" y="107069"/>
                  </a:lnTo>
                  <a:lnTo>
                    <a:pt x="121358" y="69852"/>
                  </a:lnTo>
                  <a:lnTo>
                    <a:pt x="163585" y="48508"/>
                  </a:lnTo>
                  <a:lnTo>
                    <a:pt x="209327" y="31045"/>
                  </a:lnTo>
                  <a:lnTo>
                    <a:pt x="257882" y="17463"/>
                  </a:lnTo>
                  <a:lnTo>
                    <a:pt x="308545" y="7761"/>
                  </a:lnTo>
                  <a:lnTo>
                    <a:pt x="360615" y="1940"/>
                  </a:lnTo>
                  <a:lnTo>
                    <a:pt x="413387" y="0"/>
                  </a:lnTo>
                  <a:lnTo>
                    <a:pt x="466160" y="1940"/>
                  </a:lnTo>
                  <a:lnTo>
                    <a:pt x="518229" y="7761"/>
                  </a:lnTo>
                  <a:lnTo>
                    <a:pt x="568893" y="17463"/>
                  </a:lnTo>
                  <a:lnTo>
                    <a:pt x="617447" y="31045"/>
                  </a:lnTo>
                  <a:lnTo>
                    <a:pt x="640110" y="39697"/>
                  </a:lnTo>
                  <a:lnTo>
                    <a:pt x="413729" y="39697"/>
                  </a:lnTo>
                  <a:lnTo>
                    <a:pt x="362455" y="41577"/>
                  </a:lnTo>
                  <a:lnTo>
                    <a:pt x="312874" y="47143"/>
                  </a:lnTo>
                  <a:lnTo>
                    <a:pt x="265453" y="56282"/>
                  </a:lnTo>
                  <a:lnTo>
                    <a:pt x="220659" y="68883"/>
                  </a:lnTo>
                  <a:lnTo>
                    <a:pt x="178958" y="84835"/>
                  </a:lnTo>
                  <a:lnTo>
                    <a:pt x="140817" y="104025"/>
                  </a:lnTo>
                  <a:lnTo>
                    <a:pt x="97656" y="134016"/>
                  </a:lnTo>
                  <a:lnTo>
                    <a:pt x="66126" y="167023"/>
                  </a:lnTo>
                  <a:lnTo>
                    <a:pt x="46794" y="202042"/>
                  </a:lnTo>
                  <a:lnTo>
                    <a:pt x="40224" y="238066"/>
                  </a:lnTo>
                  <a:lnTo>
                    <a:pt x="46794" y="274367"/>
                  </a:lnTo>
                  <a:lnTo>
                    <a:pt x="66126" y="309348"/>
                  </a:lnTo>
                  <a:lnTo>
                    <a:pt x="97656" y="342193"/>
                  </a:lnTo>
                  <a:lnTo>
                    <a:pt x="140817" y="372086"/>
                  </a:lnTo>
                  <a:lnTo>
                    <a:pt x="178958" y="391328"/>
                  </a:lnTo>
                  <a:lnTo>
                    <a:pt x="220659" y="407406"/>
                  </a:lnTo>
                  <a:lnTo>
                    <a:pt x="265453" y="420172"/>
                  </a:lnTo>
                  <a:lnTo>
                    <a:pt x="312874" y="429475"/>
                  </a:lnTo>
                  <a:lnTo>
                    <a:pt x="362455" y="435167"/>
                  </a:lnTo>
                  <a:lnTo>
                    <a:pt x="413729" y="437098"/>
                  </a:lnTo>
                  <a:lnTo>
                    <a:pt x="798208" y="437098"/>
                  </a:lnTo>
                  <a:lnTo>
                    <a:pt x="796531" y="440362"/>
                  </a:lnTo>
                  <a:lnTo>
                    <a:pt x="758610" y="481924"/>
                  </a:lnTo>
                  <a:lnTo>
                    <a:pt x="705416" y="519527"/>
                  </a:lnTo>
                  <a:lnTo>
                    <a:pt x="663189" y="540871"/>
                  </a:lnTo>
                  <a:lnTo>
                    <a:pt x="617447" y="558334"/>
                  </a:lnTo>
                  <a:lnTo>
                    <a:pt x="568893" y="571917"/>
                  </a:lnTo>
                  <a:lnTo>
                    <a:pt x="518229" y="581618"/>
                  </a:lnTo>
                  <a:lnTo>
                    <a:pt x="466160" y="587439"/>
                  </a:lnTo>
                  <a:lnTo>
                    <a:pt x="413387" y="589380"/>
                  </a:lnTo>
                  <a:close/>
                </a:path>
                <a:path w="827404" h="589914">
                  <a:moveTo>
                    <a:pt x="798208" y="437098"/>
                  </a:moveTo>
                  <a:lnTo>
                    <a:pt x="413729" y="437098"/>
                  </a:lnTo>
                  <a:lnTo>
                    <a:pt x="464722" y="435215"/>
                  </a:lnTo>
                  <a:lnTo>
                    <a:pt x="514113" y="429627"/>
                  </a:lnTo>
                  <a:lnTo>
                    <a:pt x="561417" y="420428"/>
                  </a:lnTo>
                  <a:lnTo>
                    <a:pt x="606152" y="407710"/>
                  </a:lnTo>
                  <a:lnTo>
                    <a:pt x="647833" y="391565"/>
                  </a:lnTo>
                  <a:lnTo>
                    <a:pt x="685977" y="372086"/>
                  </a:lnTo>
                  <a:lnTo>
                    <a:pt x="729135" y="342193"/>
                  </a:lnTo>
                  <a:lnTo>
                    <a:pt x="760658" y="309348"/>
                  </a:lnTo>
                  <a:lnTo>
                    <a:pt x="779983" y="274367"/>
                  </a:lnTo>
                  <a:lnTo>
                    <a:pt x="786550" y="238066"/>
                  </a:lnTo>
                  <a:lnTo>
                    <a:pt x="779983" y="201762"/>
                  </a:lnTo>
                  <a:lnTo>
                    <a:pt x="760658" y="166774"/>
                  </a:lnTo>
                  <a:lnTo>
                    <a:pt x="729135" y="133922"/>
                  </a:lnTo>
                  <a:lnTo>
                    <a:pt x="685977" y="104025"/>
                  </a:lnTo>
                  <a:lnTo>
                    <a:pt x="647833" y="84835"/>
                  </a:lnTo>
                  <a:lnTo>
                    <a:pt x="606152" y="68883"/>
                  </a:lnTo>
                  <a:lnTo>
                    <a:pt x="561417" y="56282"/>
                  </a:lnTo>
                  <a:lnTo>
                    <a:pt x="514113" y="47143"/>
                  </a:lnTo>
                  <a:lnTo>
                    <a:pt x="464722" y="41577"/>
                  </a:lnTo>
                  <a:lnTo>
                    <a:pt x="413729" y="39697"/>
                  </a:lnTo>
                  <a:lnTo>
                    <a:pt x="640110" y="39697"/>
                  </a:lnTo>
                  <a:lnTo>
                    <a:pt x="705416" y="69852"/>
                  </a:lnTo>
                  <a:lnTo>
                    <a:pt x="758610" y="107069"/>
                  </a:lnTo>
                  <a:lnTo>
                    <a:pt x="796531" y="148430"/>
                  </a:lnTo>
                  <a:lnTo>
                    <a:pt x="819239" y="192555"/>
                  </a:lnTo>
                  <a:lnTo>
                    <a:pt x="826795" y="238066"/>
                  </a:lnTo>
                  <a:lnTo>
                    <a:pt x="826795" y="350650"/>
                  </a:lnTo>
                  <a:lnTo>
                    <a:pt x="819239" y="396164"/>
                  </a:lnTo>
                  <a:lnTo>
                    <a:pt x="798208" y="437098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1891" y="3432939"/>
              <a:ext cx="826769" cy="476884"/>
            </a:xfrm>
            <a:custGeom>
              <a:avLst/>
              <a:gdLst/>
              <a:ahLst/>
              <a:cxnLst/>
              <a:rect l="l" t="t" r="r" b="b"/>
              <a:pathLst>
                <a:path w="826770" h="476885">
                  <a:moveTo>
                    <a:pt x="413231" y="476795"/>
                  </a:moveTo>
                  <a:lnTo>
                    <a:pt x="360459" y="474855"/>
                  </a:lnTo>
                  <a:lnTo>
                    <a:pt x="308390" y="469034"/>
                  </a:lnTo>
                  <a:lnTo>
                    <a:pt x="257726" y="459332"/>
                  </a:lnTo>
                  <a:lnTo>
                    <a:pt x="209172" y="445750"/>
                  </a:lnTo>
                  <a:lnTo>
                    <a:pt x="163430" y="428287"/>
                  </a:lnTo>
                  <a:lnTo>
                    <a:pt x="121202" y="406943"/>
                  </a:lnTo>
                  <a:lnTo>
                    <a:pt x="77569" y="377382"/>
                  </a:lnTo>
                  <a:lnTo>
                    <a:pt x="43633" y="345056"/>
                  </a:lnTo>
                  <a:lnTo>
                    <a:pt x="19392" y="310656"/>
                  </a:lnTo>
                  <a:lnTo>
                    <a:pt x="4848" y="274872"/>
                  </a:lnTo>
                  <a:lnTo>
                    <a:pt x="0" y="238398"/>
                  </a:lnTo>
                  <a:lnTo>
                    <a:pt x="4848" y="201923"/>
                  </a:lnTo>
                  <a:lnTo>
                    <a:pt x="19392" y="166140"/>
                  </a:lnTo>
                  <a:lnTo>
                    <a:pt x="43633" y="131739"/>
                  </a:lnTo>
                  <a:lnTo>
                    <a:pt x="77569" y="99413"/>
                  </a:lnTo>
                  <a:lnTo>
                    <a:pt x="121202" y="69852"/>
                  </a:lnTo>
                  <a:lnTo>
                    <a:pt x="163430" y="48508"/>
                  </a:lnTo>
                  <a:lnTo>
                    <a:pt x="209172" y="31045"/>
                  </a:lnTo>
                  <a:lnTo>
                    <a:pt x="257726" y="17463"/>
                  </a:lnTo>
                  <a:lnTo>
                    <a:pt x="308390" y="7761"/>
                  </a:lnTo>
                  <a:lnTo>
                    <a:pt x="360459" y="1940"/>
                  </a:lnTo>
                  <a:lnTo>
                    <a:pt x="413231" y="0"/>
                  </a:lnTo>
                  <a:lnTo>
                    <a:pt x="466004" y="1940"/>
                  </a:lnTo>
                  <a:lnTo>
                    <a:pt x="518074" y="7761"/>
                  </a:lnTo>
                  <a:lnTo>
                    <a:pt x="568737" y="17463"/>
                  </a:lnTo>
                  <a:lnTo>
                    <a:pt x="617291" y="31045"/>
                  </a:lnTo>
                  <a:lnTo>
                    <a:pt x="639955" y="39697"/>
                  </a:lnTo>
                  <a:lnTo>
                    <a:pt x="412910" y="39697"/>
                  </a:lnTo>
                  <a:lnTo>
                    <a:pt x="361915" y="41577"/>
                  </a:lnTo>
                  <a:lnTo>
                    <a:pt x="312522" y="47143"/>
                  </a:lnTo>
                  <a:lnTo>
                    <a:pt x="265214" y="56282"/>
                  </a:lnTo>
                  <a:lnTo>
                    <a:pt x="220478" y="68883"/>
                  </a:lnTo>
                  <a:lnTo>
                    <a:pt x="178799" y="84835"/>
                  </a:lnTo>
                  <a:lnTo>
                    <a:pt x="140662" y="104025"/>
                  </a:lnTo>
                  <a:lnTo>
                    <a:pt x="97501" y="133922"/>
                  </a:lnTo>
                  <a:lnTo>
                    <a:pt x="65971" y="166774"/>
                  </a:lnTo>
                  <a:lnTo>
                    <a:pt x="46639" y="201762"/>
                  </a:lnTo>
                  <a:lnTo>
                    <a:pt x="40069" y="238066"/>
                  </a:lnTo>
                  <a:lnTo>
                    <a:pt x="46639" y="274647"/>
                  </a:lnTo>
                  <a:lnTo>
                    <a:pt x="65971" y="309597"/>
                  </a:lnTo>
                  <a:lnTo>
                    <a:pt x="97501" y="342286"/>
                  </a:lnTo>
                  <a:lnTo>
                    <a:pt x="140662" y="372086"/>
                  </a:lnTo>
                  <a:lnTo>
                    <a:pt x="178799" y="391328"/>
                  </a:lnTo>
                  <a:lnTo>
                    <a:pt x="220478" y="407406"/>
                  </a:lnTo>
                  <a:lnTo>
                    <a:pt x="265214" y="420172"/>
                  </a:lnTo>
                  <a:lnTo>
                    <a:pt x="312522" y="429475"/>
                  </a:lnTo>
                  <a:lnTo>
                    <a:pt x="361915" y="435167"/>
                  </a:lnTo>
                  <a:lnTo>
                    <a:pt x="412910" y="437098"/>
                  </a:lnTo>
                  <a:lnTo>
                    <a:pt x="639954" y="437098"/>
                  </a:lnTo>
                  <a:lnTo>
                    <a:pt x="617291" y="445750"/>
                  </a:lnTo>
                  <a:lnTo>
                    <a:pt x="568737" y="459332"/>
                  </a:lnTo>
                  <a:lnTo>
                    <a:pt x="518074" y="469034"/>
                  </a:lnTo>
                  <a:lnTo>
                    <a:pt x="466004" y="474855"/>
                  </a:lnTo>
                  <a:lnTo>
                    <a:pt x="413231" y="476795"/>
                  </a:lnTo>
                  <a:close/>
                </a:path>
                <a:path w="826770" h="476885">
                  <a:moveTo>
                    <a:pt x="639954" y="437098"/>
                  </a:moveTo>
                  <a:lnTo>
                    <a:pt x="412910" y="437098"/>
                  </a:lnTo>
                  <a:lnTo>
                    <a:pt x="464183" y="435215"/>
                  </a:lnTo>
                  <a:lnTo>
                    <a:pt x="513761" y="429627"/>
                  </a:lnTo>
                  <a:lnTo>
                    <a:pt x="561179" y="420428"/>
                  </a:lnTo>
                  <a:lnTo>
                    <a:pt x="605972" y="407710"/>
                  </a:lnTo>
                  <a:lnTo>
                    <a:pt x="647674" y="391565"/>
                  </a:lnTo>
                  <a:lnTo>
                    <a:pt x="685822" y="372086"/>
                  </a:lnTo>
                  <a:lnTo>
                    <a:pt x="728980" y="342193"/>
                  </a:lnTo>
                  <a:lnTo>
                    <a:pt x="760502" y="309348"/>
                  </a:lnTo>
                  <a:lnTo>
                    <a:pt x="779828" y="274367"/>
                  </a:lnTo>
                  <a:lnTo>
                    <a:pt x="786394" y="238066"/>
                  </a:lnTo>
                  <a:lnTo>
                    <a:pt x="779828" y="201762"/>
                  </a:lnTo>
                  <a:lnTo>
                    <a:pt x="760502" y="166774"/>
                  </a:lnTo>
                  <a:lnTo>
                    <a:pt x="728980" y="133922"/>
                  </a:lnTo>
                  <a:lnTo>
                    <a:pt x="685822" y="104025"/>
                  </a:lnTo>
                  <a:lnTo>
                    <a:pt x="647674" y="84835"/>
                  </a:lnTo>
                  <a:lnTo>
                    <a:pt x="605972" y="68883"/>
                  </a:lnTo>
                  <a:lnTo>
                    <a:pt x="561179" y="56282"/>
                  </a:lnTo>
                  <a:lnTo>
                    <a:pt x="513761" y="47143"/>
                  </a:lnTo>
                  <a:lnTo>
                    <a:pt x="464183" y="41577"/>
                  </a:lnTo>
                  <a:lnTo>
                    <a:pt x="412910" y="39697"/>
                  </a:lnTo>
                  <a:lnTo>
                    <a:pt x="639955" y="39697"/>
                  </a:lnTo>
                  <a:lnTo>
                    <a:pt x="705261" y="69852"/>
                  </a:lnTo>
                  <a:lnTo>
                    <a:pt x="748894" y="99413"/>
                  </a:lnTo>
                  <a:lnTo>
                    <a:pt x="782830" y="131739"/>
                  </a:lnTo>
                  <a:lnTo>
                    <a:pt x="807071" y="166140"/>
                  </a:lnTo>
                  <a:lnTo>
                    <a:pt x="821615" y="201923"/>
                  </a:lnTo>
                  <a:lnTo>
                    <a:pt x="826463" y="238398"/>
                  </a:lnTo>
                  <a:lnTo>
                    <a:pt x="821615" y="274872"/>
                  </a:lnTo>
                  <a:lnTo>
                    <a:pt x="807071" y="310656"/>
                  </a:lnTo>
                  <a:lnTo>
                    <a:pt x="782830" y="345056"/>
                  </a:lnTo>
                  <a:lnTo>
                    <a:pt x="748894" y="377382"/>
                  </a:lnTo>
                  <a:lnTo>
                    <a:pt x="705261" y="406943"/>
                  </a:lnTo>
                  <a:lnTo>
                    <a:pt x="663034" y="428287"/>
                  </a:lnTo>
                  <a:lnTo>
                    <a:pt x="639954" y="437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1961" y="3472637"/>
              <a:ext cx="746760" cy="255270"/>
            </a:xfrm>
            <a:custGeom>
              <a:avLst/>
              <a:gdLst/>
              <a:ahLst/>
              <a:cxnLst/>
              <a:rect l="l" t="t" r="r" b="b"/>
              <a:pathLst>
                <a:path w="746759" h="255270">
                  <a:moveTo>
                    <a:pt x="730243" y="254660"/>
                  </a:moveTo>
                  <a:lnTo>
                    <a:pt x="696795" y="213775"/>
                  </a:lnTo>
                  <a:lnTo>
                    <a:pt x="645752" y="176912"/>
                  </a:lnTo>
                  <a:lnTo>
                    <a:pt x="607608" y="157721"/>
                  </a:lnTo>
                  <a:lnTo>
                    <a:pt x="565927" y="141769"/>
                  </a:lnTo>
                  <a:lnTo>
                    <a:pt x="521192" y="129168"/>
                  </a:lnTo>
                  <a:lnTo>
                    <a:pt x="473888" y="120029"/>
                  </a:lnTo>
                  <a:lnTo>
                    <a:pt x="424497" y="114464"/>
                  </a:lnTo>
                  <a:lnTo>
                    <a:pt x="373504" y="112584"/>
                  </a:lnTo>
                  <a:lnTo>
                    <a:pt x="322230" y="114464"/>
                  </a:lnTo>
                  <a:lnTo>
                    <a:pt x="272649" y="120029"/>
                  </a:lnTo>
                  <a:lnTo>
                    <a:pt x="225228" y="129168"/>
                  </a:lnTo>
                  <a:lnTo>
                    <a:pt x="180434" y="141769"/>
                  </a:lnTo>
                  <a:lnTo>
                    <a:pt x="138733" y="157721"/>
                  </a:lnTo>
                  <a:lnTo>
                    <a:pt x="100592" y="176912"/>
                  </a:lnTo>
                  <a:lnTo>
                    <a:pt x="49783" y="213775"/>
                  </a:lnTo>
                  <a:lnTo>
                    <a:pt x="16101" y="254660"/>
                  </a:lnTo>
                  <a:lnTo>
                    <a:pt x="9057" y="241624"/>
                  </a:lnTo>
                  <a:lnTo>
                    <a:pt x="4025" y="227772"/>
                  </a:lnTo>
                  <a:lnTo>
                    <a:pt x="1006" y="213292"/>
                  </a:lnTo>
                  <a:lnTo>
                    <a:pt x="0" y="198368"/>
                  </a:lnTo>
                  <a:lnTo>
                    <a:pt x="6569" y="162064"/>
                  </a:lnTo>
                  <a:lnTo>
                    <a:pt x="25901" y="127076"/>
                  </a:lnTo>
                  <a:lnTo>
                    <a:pt x="57431" y="94224"/>
                  </a:lnTo>
                  <a:lnTo>
                    <a:pt x="100592" y="64327"/>
                  </a:lnTo>
                  <a:lnTo>
                    <a:pt x="138733" y="45137"/>
                  </a:lnTo>
                  <a:lnTo>
                    <a:pt x="180434" y="29185"/>
                  </a:lnTo>
                  <a:lnTo>
                    <a:pt x="225228" y="16584"/>
                  </a:lnTo>
                  <a:lnTo>
                    <a:pt x="272649" y="7445"/>
                  </a:lnTo>
                  <a:lnTo>
                    <a:pt x="322230" y="1879"/>
                  </a:lnTo>
                  <a:lnTo>
                    <a:pt x="373504" y="0"/>
                  </a:lnTo>
                  <a:lnTo>
                    <a:pt x="424497" y="1879"/>
                  </a:lnTo>
                  <a:lnTo>
                    <a:pt x="473888" y="7445"/>
                  </a:lnTo>
                  <a:lnTo>
                    <a:pt x="521192" y="16584"/>
                  </a:lnTo>
                  <a:lnTo>
                    <a:pt x="565927" y="29185"/>
                  </a:lnTo>
                  <a:lnTo>
                    <a:pt x="607608" y="45137"/>
                  </a:lnTo>
                  <a:lnTo>
                    <a:pt x="645752" y="64327"/>
                  </a:lnTo>
                  <a:lnTo>
                    <a:pt x="688910" y="94224"/>
                  </a:lnTo>
                  <a:lnTo>
                    <a:pt x="720433" y="127076"/>
                  </a:lnTo>
                  <a:lnTo>
                    <a:pt x="739758" y="162064"/>
                  </a:lnTo>
                  <a:lnTo>
                    <a:pt x="746325" y="198368"/>
                  </a:lnTo>
                  <a:lnTo>
                    <a:pt x="745322" y="213292"/>
                  </a:lnTo>
                  <a:lnTo>
                    <a:pt x="742309" y="227772"/>
                  </a:lnTo>
                  <a:lnTo>
                    <a:pt x="737284" y="241624"/>
                  </a:lnTo>
                  <a:lnTo>
                    <a:pt x="730243" y="25466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81961" y="3472637"/>
              <a:ext cx="746760" cy="255270"/>
            </a:xfrm>
            <a:custGeom>
              <a:avLst/>
              <a:gdLst/>
              <a:ahLst/>
              <a:cxnLst/>
              <a:rect l="l" t="t" r="r" b="b"/>
              <a:pathLst>
                <a:path w="746759" h="255270">
                  <a:moveTo>
                    <a:pt x="730243" y="254660"/>
                  </a:moveTo>
                  <a:lnTo>
                    <a:pt x="696795" y="213775"/>
                  </a:lnTo>
                  <a:lnTo>
                    <a:pt x="645752" y="176912"/>
                  </a:lnTo>
                  <a:lnTo>
                    <a:pt x="607608" y="157721"/>
                  </a:lnTo>
                  <a:lnTo>
                    <a:pt x="565927" y="141769"/>
                  </a:lnTo>
                  <a:lnTo>
                    <a:pt x="521192" y="129168"/>
                  </a:lnTo>
                  <a:lnTo>
                    <a:pt x="473888" y="120029"/>
                  </a:lnTo>
                  <a:lnTo>
                    <a:pt x="424497" y="114464"/>
                  </a:lnTo>
                  <a:lnTo>
                    <a:pt x="373504" y="112584"/>
                  </a:lnTo>
                  <a:lnTo>
                    <a:pt x="322230" y="114464"/>
                  </a:lnTo>
                  <a:lnTo>
                    <a:pt x="272649" y="120029"/>
                  </a:lnTo>
                  <a:lnTo>
                    <a:pt x="225228" y="129168"/>
                  </a:lnTo>
                  <a:lnTo>
                    <a:pt x="180434" y="141769"/>
                  </a:lnTo>
                  <a:lnTo>
                    <a:pt x="138733" y="157721"/>
                  </a:lnTo>
                  <a:lnTo>
                    <a:pt x="100592" y="176912"/>
                  </a:lnTo>
                  <a:lnTo>
                    <a:pt x="49783" y="213775"/>
                  </a:lnTo>
                  <a:lnTo>
                    <a:pt x="16101" y="254660"/>
                  </a:lnTo>
                  <a:lnTo>
                    <a:pt x="9057" y="241624"/>
                  </a:lnTo>
                  <a:lnTo>
                    <a:pt x="4025" y="227772"/>
                  </a:lnTo>
                  <a:lnTo>
                    <a:pt x="1006" y="213292"/>
                  </a:lnTo>
                  <a:lnTo>
                    <a:pt x="0" y="198368"/>
                  </a:lnTo>
                  <a:lnTo>
                    <a:pt x="6569" y="162064"/>
                  </a:lnTo>
                  <a:lnTo>
                    <a:pt x="25901" y="127076"/>
                  </a:lnTo>
                  <a:lnTo>
                    <a:pt x="57431" y="94224"/>
                  </a:lnTo>
                  <a:lnTo>
                    <a:pt x="100592" y="64327"/>
                  </a:lnTo>
                  <a:lnTo>
                    <a:pt x="138733" y="45137"/>
                  </a:lnTo>
                  <a:lnTo>
                    <a:pt x="180434" y="29185"/>
                  </a:lnTo>
                  <a:lnTo>
                    <a:pt x="225228" y="16584"/>
                  </a:lnTo>
                  <a:lnTo>
                    <a:pt x="272649" y="7445"/>
                  </a:lnTo>
                  <a:lnTo>
                    <a:pt x="322230" y="1879"/>
                  </a:lnTo>
                  <a:lnTo>
                    <a:pt x="373504" y="0"/>
                  </a:lnTo>
                  <a:lnTo>
                    <a:pt x="424497" y="1879"/>
                  </a:lnTo>
                  <a:lnTo>
                    <a:pt x="473888" y="7445"/>
                  </a:lnTo>
                  <a:lnTo>
                    <a:pt x="521192" y="16584"/>
                  </a:lnTo>
                  <a:lnTo>
                    <a:pt x="565927" y="29185"/>
                  </a:lnTo>
                  <a:lnTo>
                    <a:pt x="607608" y="45137"/>
                  </a:lnTo>
                  <a:lnTo>
                    <a:pt x="645752" y="64327"/>
                  </a:lnTo>
                  <a:lnTo>
                    <a:pt x="688910" y="94224"/>
                  </a:lnTo>
                  <a:lnTo>
                    <a:pt x="720433" y="127076"/>
                  </a:lnTo>
                  <a:lnTo>
                    <a:pt x="739758" y="162064"/>
                  </a:lnTo>
                  <a:lnTo>
                    <a:pt x="746325" y="198368"/>
                  </a:lnTo>
                  <a:lnTo>
                    <a:pt x="745322" y="213292"/>
                  </a:lnTo>
                  <a:lnTo>
                    <a:pt x="742309" y="227772"/>
                  </a:lnTo>
                  <a:lnTo>
                    <a:pt x="737284" y="241624"/>
                  </a:lnTo>
                  <a:lnTo>
                    <a:pt x="730243" y="254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85317" y="3523566"/>
              <a:ext cx="739775" cy="346710"/>
            </a:xfrm>
            <a:custGeom>
              <a:avLst/>
              <a:gdLst/>
              <a:ahLst/>
              <a:cxnLst/>
              <a:rect l="l" t="t" r="r" b="b"/>
              <a:pathLst>
                <a:path w="739775" h="346710">
                  <a:moveTo>
                    <a:pt x="369483" y="346472"/>
                  </a:moveTo>
                  <a:lnTo>
                    <a:pt x="318489" y="344592"/>
                  </a:lnTo>
                  <a:lnTo>
                    <a:pt x="269095" y="339027"/>
                  </a:lnTo>
                  <a:lnTo>
                    <a:pt x="221788" y="329887"/>
                  </a:lnTo>
                  <a:lnTo>
                    <a:pt x="177052" y="317286"/>
                  </a:lnTo>
                  <a:lnTo>
                    <a:pt x="135373" y="301334"/>
                  </a:lnTo>
                  <a:lnTo>
                    <a:pt x="97235" y="282143"/>
                  </a:lnTo>
                  <a:lnTo>
                    <a:pt x="60821" y="257730"/>
                  </a:lnTo>
                  <a:lnTo>
                    <a:pt x="32267" y="231122"/>
                  </a:lnTo>
                  <a:lnTo>
                    <a:pt x="0" y="173577"/>
                  </a:lnTo>
                  <a:lnTo>
                    <a:pt x="11888" y="143969"/>
                  </a:lnTo>
                  <a:lnTo>
                    <a:pt x="60821" y="89031"/>
                  </a:lnTo>
                  <a:lnTo>
                    <a:pt x="97235" y="64328"/>
                  </a:lnTo>
                  <a:lnTo>
                    <a:pt x="135373" y="45137"/>
                  </a:lnTo>
                  <a:lnTo>
                    <a:pt x="177052" y="29185"/>
                  </a:lnTo>
                  <a:lnTo>
                    <a:pt x="221788" y="16584"/>
                  </a:lnTo>
                  <a:lnTo>
                    <a:pt x="269095" y="7445"/>
                  </a:lnTo>
                  <a:lnTo>
                    <a:pt x="318489" y="1879"/>
                  </a:lnTo>
                  <a:lnTo>
                    <a:pt x="369483" y="0"/>
                  </a:lnTo>
                  <a:lnTo>
                    <a:pt x="420756" y="1879"/>
                  </a:lnTo>
                  <a:lnTo>
                    <a:pt x="470334" y="7445"/>
                  </a:lnTo>
                  <a:lnTo>
                    <a:pt x="517752" y="16584"/>
                  </a:lnTo>
                  <a:lnTo>
                    <a:pt x="562545" y="29185"/>
                  </a:lnTo>
                  <a:lnTo>
                    <a:pt x="604248" y="45137"/>
                  </a:lnTo>
                  <a:lnTo>
                    <a:pt x="642395" y="64328"/>
                  </a:lnTo>
                  <a:lnTo>
                    <a:pt x="678799" y="88752"/>
                  </a:lnTo>
                  <a:lnTo>
                    <a:pt x="707349" y="115434"/>
                  </a:lnTo>
                  <a:lnTo>
                    <a:pt x="739631" y="173577"/>
                  </a:lnTo>
                  <a:lnTo>
                    <a:pt x="727731" y="202791"/>
                  </a:lnTo>
                  <a:lnTo>
                    <a:pt x="678799" y="257450"/>
                  </a:lnTo>
                  <a:lnTo>
                    <a:pt x="642395" y="282143"/>
                  </a:lnTo>
                  <a:lnTo>
                    <a:pt x="604248" y="301565"/>
                  </a:lnTo>
                  <a:lnTo>
                    <a:pt x="562545" y="317581"/>
                  </a:lnTo>
                  <a:lnTo>
                    <a:pt x="517752" y="330136"/>
                  </a:lnTo>
                  <a:lnTo>
                    <a:pt x="470334" y="339174"/>
                  </a:lnTo>
                  <a:lnTo>
                    <a:pt x="420756" y="344638"/>
                  </a:lnTo>
                  <a:lnTo>
                    <a:pt x="369483" y="346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1566" y="3634141"/>
              <a:ext cx="316230" cy="381635"/>
            </a:xfrm>
            <a:custGeom>
              <a:avLst/>
              <a:gdLst/>
              <a:ahLst/>
              <a:cxnLst/>
              <a:rect l="l" t="t" r="r" b="b"/>
              <a:pathLst>
                <a:path w="316229" h="381635">
                  <a:moveTo>
                    <a:pt x="2139" y="12234"/>
                  </a:moveTo>
                  <a:lnTo>
                    <a:pt x="2843" y="8116"/>
                  </a:lnTo>
                  <a:lnTo>
                    <a:pt x="3727" y="4017"/>
                  </a:lnTo>
                  <a:lnTo>
                    <a:pt x="4853" y="0"/>
                  </a:lnTo>
                  <a:lnTo>
                    <a:pt x="3767" y="4077"/>
                  </a:lnTo>
                  <a:lnTo>
                    <a:pt x="2863" y="8136"/>
                  </a:lnTo>
                  <a:lnTo>
                    <a:pt x="2139" y="12234"/>
                  </a:lnTo>
                  <a:close/>
                </a:path>
                <a:path w="316229" h="381635">
                  <a:moveTo>
                    <a:pt x="169" y="30884"/>
                  </a:moveTo>
                  <a:lnTo>
                    <a:pt x="231" y="27924"/>
                  </a:lnTo>
                  <a:lnTo>
                    <a:pt x="752" y="20471"/>
                  </a:lnTo>
                  <a:lnTo>
                    <a:pt x="2139" y="12234"/>
                  </a:lnTo>
                  <a:lnTo>
                    <a:pt x="986" y="20076"/>
                  </a:lnTo>
                  <a:lnTo>
                    <a:pt x="272" y="27924"/>
                  </a:lnTo>
                  <a:lnTo>
                    <a:pt x="169" y="30884"/>
                  </a:lnTo>
                  <a:close/>
                </a:path>
                <a:path w="316229" h="381635">
                  <a:moveTo>
                    <a:pt x="169" y="43615"/>
                  </a:moveTo>
                  <a:lnTo>
                    <a:pt x="0" y="35773"/>
                  </a:lnTo>
                  <a:lnTo>
                    <a:pt x="169" y="30884"/>
                  </a:lnTo>
                  <a:lnTo>
                    <a:pt x="169" y="43615"/>
                  </a:lnTo>
                  <a:close/>
                </a:path>
                <a:path w="316229" h="381635">
                  <a:moveTo>
                    <a:pt x="315999" y="381307"/>
                  </a:moveTo>
                  <a:lnTo>
                    <a:pt x="265147" y="372413"/>
                  </a:lnTo>
                  <a:lnTo>
                    <a:pt x="215492" y="358865"/>
                  </a:lnTo>
                  <a:lnTo>
                    <a:pt x="167474" y="340792"/>
                  </a:lnTo>
                  <a:lnTo>
                    <a:pt x="121528" y="318325"/>
                  </a:lnTo>
                  <a:lnTo>
                    <a:pt x="68338" y="280723"/>
                  </a:lnTo>
                  <a:lnTo>
                    <a:pt x="30424" y="239161"/>
                  </a:lnTo>
                  <a:lnTo>
                    <a:pt x="7722" y="194962"/>
                  </a:lnTo>
                  <a:lnTo>
                    <a:pt x="169" y="149449"/>
                  </a:lnTo>
                  <a:lnTo>
                    <a:pt x="169" y="43615"/>
                  </a:lnTo>
                  <a:lnTo>
                    <a:pt x="9369" y="87449"/>
                  </a:lnTo>
                  <a:lnTo>
                    <a:pt x="32572" y="129839"/>
                  </a:lnTo>
                  <a:lnTo>
                    <a:pt x="69748" y="169648"/>
                  </a:lnTo>
                  <a:lnTo>
                    <a:pt x="120865" y="205741"/>
                  </a:lnTo>
                  <a:lnTo>
                    <a:pt x="167194" y="228589"/>
                  </a:lnTo>
                  <a:lnTo>
                    <a:pt x="215409" y="246785"/>
                  </a:lnTo>
                  <a:lnTo>
                    <a:pt x="265136" y="260204"/>
                  </a:lnTo>
                  <a:lnTo>
                    <a:pt x="315999" y="268723"/>
                  </a:lnTo>
                  <a:lnTo>
                    <a:pt x="315999" y="381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8376" y="1496786"/>
              <a:ext cx="803684" cy="19840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8025" y="152825"/>
              <a:ext cx="485499" cy="8989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2667" y="4285542"/>
              <a:ext cx="1820849" cy="698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1" y="543597"/>
            <a:ext cx="6142758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5" dirty="0"/>
              <a:t>How our Solution Works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450099" y="2167562"/>
            <a:ext cx="7178675" cy="152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3. Sensors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100" spc="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100" spc="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27756-4ED5-71A2-4B96-2DBCD882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3" y="2496025"/>
            <a:ext cx="4758977" cy="2070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36D21-3B37-6D20-D089-B74550AAC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938" y="2434437"/>
            <a:ext cx="2417298" cy="1154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CACE5-4798-52A3-AE82-A8A8739704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66938" y="3741952"/>
            <a:ext cx="748518" cy="748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8EF7F-1B86-B8FB-6A1A-CE82E008E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550229"/>
            <a:ext cx="2049892" cy="206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FB863C-B0C9-1A51-EE3C-DF8B97F8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665" y="3511334"/>
            <a:ext cx="1650188" cy="2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8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1" y="543597"/>
            <a:ext cx="6142758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5" dirty="0"/>
              <a:t>How our Solution Works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450099" y="2167562"/>
            <a:ext cx="7178675" cy="152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4. Touch Switch and Door Lock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100" spc="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100" spc="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75515-7F9F-2992-76D8-79C05987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9" y="2593181"/>
            <a:ext cx="1793105" cy="1793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24405A-63D8-13A8-FA38-E24330A0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9" y="4251476"/>
            <a:ext cx="2194750" cy="3048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16713F-DCD2-87E5-A4F3-3D520CAF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773" y="2180356"/>
            <a:ext cx="1970426" cy="19704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1C971-4A5A-530E-EDAE-1965B1548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282" y="4235247"/>
            <a:ext cx="1790855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620572"/>
            <a:ext cx="2244725" cy="154657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IN" sz="1600" spc="65" dirty="0">
                <a:latin typeface="Tahoma"/>
                <a:cs typeface="Tahoma"/>
              </a:rPr>
              <a:t>Kotlin for Android Studio</a:t>
            </a:r>
          </a:p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IN" sz="1600" spc="65" dirty="0">
                <a:latin typeface="Tahoma"/>
                <a:cs typeface="Tahoma"/>
              </a:rPr>
              <a:t>Arduino IDE</a:t>
            </a:r>
          </a:p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IN" sz="1600" spc="65" dirty="0">
                <a:latin typeface="Tahoma"/>
                <a:cs typeface="Tahoma"/>
              </a:rPr>
              <a:t>Firebase</a:t>
            </a:r>
          </a:p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IN" sz="1600" spc="65" dirty="0">
                <a:latin typeface="Tahoma"/>
                <a:cs typeface="Tahoma"/>
              </a:rPr>
              <a:t>Python</a:t>
            </a:r>
          </a:p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IN" sz="1600" spc="65" dirty="0">
                <a:latin typeface="Tahoma"/>
                <a:cs typeface="Tahoma"/>
              </a:rPr>
              <a:t>Motion Software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12" y="1660022"/>
            <a:ext cx="151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0" dirty="0">
                <a:latin typeface="Arial"/>
                <a:cs typeface="Arial"/>
              </a:rPr>
              <a:t>Softw</a:t>
            </a:r>
            <a:r>
              <a:rPr sz="1600" b="1" spc="65" dirty="0">
                <a:latin typeface="Arial"/>
                <a:cs typeface="Arial"/>
              </a:rPr>
              <a:t>a</a:t>
            </a:r>
            <a:r>
              <a:rPr sz="1600" b="1" spc="40" dirty="0">
                <a:latin typeface="Arial"/>
                <a:cs typeface="Arial"/>
              </a:rPr>
              <a:t>r</a:t>
            </a:r>
            <a:r>
              <a:rPr sz="1600" b="1" spc="25" dirty="0">
                <a:latin typeface="Arial"/>
                <a:cs typeface="Arial"/>
              </a:rPr>
              <a:t>e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45" dirty="0">
                <a:latin typeface="Arial"/>
                <a:cs typeface="Arial"/>
              </a:rPr>
              <a:t>st</a:t>
            </a:r>
            <a:r>
              <a:rPr sz="1600" b="1" spc="60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ck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7781" y="362972"/>
            <a:ext cx="34905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86670" y="1584071"/>
            <a:ext cx="9823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5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4083" y="2611858"/>
            <a:ext cx="2274570" cy="148630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Sony Spresense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Node-MCU (ESP-8266)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ESP-32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Raspberry Pi 3 B+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Raspberry Pi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TTP-223 Touch Switches</a:t>
            </a:r>
          </a:p>
        </p:txBody>
      </p:sp>
      <p:sp>
        <p:nvSpPr>
          <p:cNvPr id="7" name="object 7"/>
          <p:cNvSpPr/>
          <p:nvPr/>
        </p:nvSpPr>
        <p:spPr>
          <a:xfrm>
            <a:off x="5715688" y="2052562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5" h="360044">
                <a:moveTo>
                  <a:pt x="180575" y="359999"/>
                </a:moveTo>
                <a:lnTo>
                  <a:pt x="0" y="0"/>
                </a:lnTo>
                <a:lnTo>
                  <a:pt x="862800" y="0"/>
                </a:lnTo>
                <a:lnTo>
                  <a:pt x="180575" y="3599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7740334-C56D-E565-9914-19E35E3CD755}"/>
              </a:ext>
            </a:extLst>
          </p:cNvPr>
          <p:cNvSpPr txBox="1"/>
          <p:nvPr/>
        </p:nvSpPr>
        <p:spPr>
          <a:xfrm>
            <a:off x="6889753" y="2571750"/>
            <a:ext cx="2274570" cy="173252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Reed Switch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MQ-02 Gas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Solenoid 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PIR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Jumper Wires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Breadboard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5V / 12V Power Supply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7055" y="-101136"/>
            <a:ext cx="4766945" cy="2728595"/>
          </a:xfrm>
          <a:custGeom>
            <a:avLst/>
            <a:gdLst/>
            <a:ahLst/>
            <a:cxnLst/>
            <a:rect l="l" t="t" r="r" b="b"/>
            <a:pathLst>
              <a:path w="4766945" h="2728595">
                <a:moveTo>
                  <a:pt x="4766856" y="2728575"/>
                </a:moveTo>
                <a:lnTo>
                  <a:pt x="0" y="0"/>
                </a:lnTo>
                <a:lnTo>
                  <a:pt x="4766856" y="0"/>
                </a:lnTo>
                <a:lnTo>
                  <a:pt x="4766856" y="272857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32999"/>
            <a:ext cx="2115185" cy="1210945"/>
          </a:xfrm>
          <a:custGeom>
            <a:avLst/>
            <a:gdLst/>
            <a:ahLst/>
            <a:cxnLst/>
            <a:rect l="l" t="t" r="r" b="b"/>
            <a:pathLst>
              <a:path w="2115185" h="1210945">
                <a:moveTo>
                  <a:pt x="2114999" y="1210499"/>
                </a:moveTo>
                <a:lnTo>
                  <a:pt x="0" y="1210499"/>
                </a:lnTo>
                <a:lnTo>
                  <a:pt x="0" y="0"/>
                </a:lnTo>
                <a:lnTo>
                  <a:pt x="2114999" y="12104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Deployment</a:t>
            </a:r>
          </a:p>
        </p:txBody>
      </p:sp>
      <p:sp>
        <p:nvSpPr>
          <p:cNvPr id="5" name="object 5"/>
          <p:cNvSpPr/>
          <p:nvPr/>
        </p:nvSpPr>
        <p:spPr>
          <a:xfrm>
            <a:off x="5158408" y="1330662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4">
                <a:moveTo>
                  <a:pt x="862799" y="359999"/>
                </a:moveTo>
                <a:lnTo>
                  <a:pt x="0" y="359999"/>
                </a:lnTo>
                <a:lnTo>
                  <a:pt x="180575" y="0"/>
                </a:lnTo>
                <a:lnTo>
                  <a:pt x="862799" y="3599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675" y="1263162"/>
            <a:ext cx="4221250" cy="26171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158408" y="1962337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4">
                <a:moveTo>
                  <a:pt x="862799" y="359999"/>
                </a:moveTo>
                <a:lnTo>
                  <a:pt x="0" y="359999"/>
                </a:lnTo>
                <a:lnTo>
                  <a:pt x="180575" y="0"/>
                </a:lnTo>
                <a:lnTo>
                  <a:pt x="862799" y="3599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0200" y="1161664"/>
            <a:ext cx="2667000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2494">
              <a:lnSpc>
                <a:spcPct val="100000"/>
              </a:lnSpc>
              <a:spcBef>
                <a:spcPts val="100"/>
              </a:spcBef>
            </a:pPr>
            <a:r>
              <a:rPr lang="en-IN" sz="2200" b="1" dirty="0">
                <a:latin typeface="Arial"/>
                <a:cs typeface="Arial"/>
              </a:rPr>
              <a:t>Old-Aged </a:t>
            </a:r>
            <a:endParaRPr sz="2200" dirty="0">
              <a:latin typeface="Arial"/>
              <a:cs typeface="Arial"/>
            </a:endParaRPr>
          </a:p>
          <a:p>
            <a:pPr marL="912494">
              <a:lnSpc>
                <a:spcPct val="100000"/>
              </a:lnSpc>
              <a:spcBef>
                <a:spcPts val="2330"/>
              </a:spcBef>
            </a:pPr>
            <a:r>
              <a:rPr lang="en-IN" sz="2200" b="1" dirty="0">
                <a:latin typeface="Arial"/>
                <a:cs typeface="Arial"/>
              </a:rPr>
              <a:t>Physically-Challenged</a:t>
            </a:r>
            <a:endParaRPr sz="2200" dirty="0">
              <a:latin typeface="Arial"/>
              <a:cs typeface="Arial"/>
            </a:endParaRPr>
          </a:p>
          <a:p>
            <a:pPr marL="912494">
              <a:spcBef>
                <a:spcPts val="2330"/>
              </a:spcBef>
            </a:pPr>
            <a:r>
              <a:rPr lang="en-IN" sz="2200" b="1" dirty="0">
                <a:latin typeface="Arial"/>
                <a:cs typeface="Arial"/>
              </a:rPr>
              <a:t>Working Parents</a:t>
            </a:r>
            <a:endParaRPr sz="2200" b="1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8407" y="2849349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4">
                <a:moveTo>
                  <a:pt x="862799" y="359999"/>
                </a:moveTo>
                <a:lnTo>
                  <a:pt x="0" y="359999"/>
                </a:lnTo>
                <a:lnTo>
                  <a:pt x="180575" y="0"/>
                </a:lnTo>
                <a:lnTo>
                  <a:pt x="862799" y="3599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C2FCEA5-904B-A61D-C54D-B81779C5F64E}"/>
              </a:ext>
            </a:extLst>
          </p:cNvPr>
          <p:cNvSpPr txBox="1"/>
          <p:nvPr/>
        </p:nvSpPr>
        <p:spPr>
          <a:xfrm>
            <a:off x="2667000" y="3880336"/>
            <a:ext cx="4873384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ts val="1430"/>
              </a:lnSpc>
              <a:spcBef>
                <a:spcPts val="2160"/>
              </a:spcBef>
            </a:pPr>
            <a:r>
              <a:rPr lang="en-IN" sz="1000" spc="90" dirty="0">
                <a:latin typeface="Tahoma"/>
                <a:cs typeface="Tahoma"/>
              </a:rPr>
              <a:t>Our product is mainly aimed towards the benefit of old people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ahoma"/>
              <a:cs typeface="Tahoma"/>
            </a:endParaRPr>
          </a:p>
          <a:p>
            <a:pPr marL="12700" marR="10160" algn="just">
              <a:lnSpc>
                <a:spcPts val="1430"/>
              </a:lnSpc>
            </a:pPr>
            <a:r>
              <a:rPr lang="en-IN" sz="1000" spc="75" dirty="0">
                <a:latin typeface="Tahoma"/>
                <a:cs typeface="Tahoma"/>
              </a:rPr>
              <a:t>It can be scaled up as per the user’s requirement easily.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lang="en-IN" sz="1000" spc="35" dirty="0">
                <a:latin typeface="Tahoma"/>
                <a:cs typeface="Tahoma"/>
              </a:rPr>
              <a:t>Our product helps children monitor their aged parents at home. They can monitor them using the app and can make their lives easier.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B</a:t>
            </a:r>
            <a:r>
              <a:rPr spc="-70" dirty="0"/>
              <a:t>i</a:t>
            </a:r>
            <a:r>
              <a:rPr spc="50" dirty="0"/>
              <a:t>bliog</a:t>
            </a:r>
            <a:r>
              <a:rPr spc="35" dirty="0"/>
              <a:t>r</a:t>
            </a:r>
            <a:r>
              <a:rPr spc="75" dirty="0"/>
              <a:t>ap</a:t>
            </a:r>
            <a:r>
              <a:rPr spc="25" dirty="0"/>
              <a:t>h</a:t>
            </a:r>
            <a:r>
              <a:rPr spc="-4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25" y="1796337"/>
            <a:ext cx="3349375" cy="285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IoT</a:t>
            </a:r>
            <a:r>
              <a:rPr lang="en-US" sz="1600" dirty="0"/>
              <a:t> </a:t>
            </a:r>
            <a:r>
              <a:rPr lang="en-US" sz="1400" dirty="0"/>
              <a:t>Smart Home with Intruder Detection</a:t>
            </a:r>
            <a:endParaRPr lang="en-IN" sz="1400" spc="-25" dirty="0">
              <a:latin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Android Controlled Home Automation by Sabin Adhikari, Sangam KC, Santosh </a:t>
            </a:r>
            <a:r>
              <a:rPr lang="en-IN" sz="1400" dirty="0" err="1"/>
              <a:t>Lamichanne</a:t>
            </a:r>
            <a:r>
              <a:rPr lang="en-IN" sz="1400" dirty="0"/>
              <a:t>, </a:t>
            </a:r>
            <a:r>
              <a:rPr lang="en-IN" sz="1400" dirty="0" err="1"/>
              <a:t>Urjala</a:t>
            </a:r>
            <a:r>
              <a:rPr lang="en-IN" sz="1400" dirty="0"/>
              <a:t> </a:t>
            </a:r>
            <a:r>
              <a:rPr lang="en-IN" sz="1400" dirty="0" err="1"/>
              <a:t>Bajracharya</a:t>
            </a:r>
            <a:r>
              <a:rPr lang="en-IN" sz="1400" dirty="0"/>
              <a:t>, 2017, A report on Home Automation using Android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Home Automation using Arduino by Anirban Bhowmik, Sandip Kumar </a:t>
            </a:r>
            <a:r>
              <a:rPr lang="en-IN" sz="1400" dirty="0" err="1"/>
              <a:t>Das,Souvik</a:t>
            </a:r>
            <a:r>
              <a:rPr lang="en-IN" sz="1400" dirty="0"/>
              <a:t> </a:t>
            </a:r>
            <a:r>
              <a:rPr lang="en-IN" sz="1400" dirty="0" err="1"/>
              <a:t>Acharya,Tusharkanti</a:t>
            </a:r>
            <a:r>
              <a:rPr lang="en-IN" sz="1400" dirty="0"/>
              <a:t> </a:t>
            </a:r>
            <a:r>
              <a:rPr lang="en-IN" sz="1400" dirty="0" err="1"/>
              <a:t>Murmu</a:t>
            </a:r>
            <a:r>
              <a:rPr lang="en-IN" sz="1400" dirty="0"/>
              <a:t> 2018 IEEE 5</a:t>
            </a:r>
            <a:r>
              <a:rPr lang="en-IN" sz="1400" baseline="30000" dirty="0"/>
              <a:t>th</a:t>
            </a:r>
            <a:r>
              <a:rPr lang="en-IN" sz="1400" dirty="0"/>
              <a:t> international conference, 2018</a:t>
            </a: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907915" cy="5143500"/>
            <a:chOff x="0" y="0"/>
            <a:chExt cx="4907915" cy="5143500"/>
          </a:xfrm>
        </p:grpSpPr>
        <p:sp>
          <p:nvSpPr>
            <p:cNvPr id="3" name="object 3"/>
            <p:cNvSpPr/>
            <p:nvPr/>
          </p:nvSpPr>
          <p:spPr>
            <a:xfrm>
              <a:off x="1886215" y="4154999"/>
              <a:ext cx="1727200" cy="988694"/>
            </a:xfrm>
            <a:custGeom>
              <a:avLst/>
              <a:gdLst/>
              <a:ahLst/>
              <a:cxnLst/>
              <a:rect l="l" t="t" r="r" b="b"/>
              <a:pathLst>
                <a:path w="1727200" h="988694">
                  <a:moveTo>
                    <a:pt x="1726800" y="988499"/>
                  </a:moveTo>
                  <a:lnTo>
                    <a:pt x="0" y="988499"/>
                  </a:lnTo>
                  <a:lnTo>
                    <a:pt x="0" y="0"/>
                  </a:lnTo>
                  <a:lnTo>
                    <a:pt x="1726800" y="9884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907915" cy="5143500"/>
            </a:xfrm>
            <a:custGeom>
              <a:avLst/>
              <a:gdLst/>
              <a:ahLst/>
              <a:cxnLst/>
              <a:rect l="l" t="t" r="r" b="b"/>
              <a:pathLst>
                <a:path w="4907915" h="5143500">
                  <a:moveTo>
                    <a:pt x="196323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907549" y="0"/>
                  </a:lnTo>
                  <a:lnTo>
                    <a:pt x="1963239" y="51434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5650" y="2900141"/>
            <a:ext cx="1945150" cy="7187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lang="en-IN" sz="2300" b="1" spc="5" dirty="0">
                <a:solidFill>
                  <a:srgbClr val="FFFFFF"/>
                </a:solidFill>
                <a:latin typeface="Arial"/>
                <a:cs typeface="Arial"/>
              </a:rPr>
              <a:t>Smart Home Infrastructure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325" y="772705"/>
            <a:ext cx="26492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10" dirty="0"/>
              <a:t>Problem </a:t>
            </a:r>
            <a:r>
              <a:rPr sz="4000" spc="15" dirty="0"/>
              <a:t> </a:t>
            </a:r>
            <a:r>
              <a:rPr sz="4000" spc="120" dirty="0"/>
              <a:t>St</a:t>
            </a:r>
            <a:r>
              <a:rPr sz="4000" spc="160" dirty="0"/>
              <a:t>a</a:t>
            </a:r>
            <a:r>
              <a:rPr sz="4000" spc="105" dirty="0"/>
              <a:t>teme</a:t>
            </a:r>
            <a:r>
              <a:rPr sz="4000" spc="80" dirty="0"/>
              <a:t>n</a:t>
            </a:r>
            <a:r>
              <a:rPr sz="4000" spc="385" dirty="0"/>
              <a:t>t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5335172" y="274071"/>
            <a:ext cx="3071495" cy="2953385"/>
            <a:chOff x="5335172" y="274071"/>
            <a:chExt cx="3071495" cy="2953385"/>
          </a:xfrm>
        </p:grpSpPr>
        <p:sp>
          <p:nvSpPr>
            <p:cNvPr id="8" name="object 8"/>
            <p:cNvSpPr/>
            <p:nvPr/>
          </p:nvSpPr>
          <p:spPr>
            <a:xfrm>
              <a:off x="6948492" y="1068342"/>
              <a:ext cx="203200" cy="313690"/>
            </a:xfrm>
            <a:custGeom>
              <a:avLst/>
              <a:gdLst/>
              <a:ahLst/>
              <a:cxnLst/>
              <a:rect l="l" t="t" r="r" b="b"/>
              <a:pathLst>
                <a:path w="203200" h="313690">
                  <a:moveTo>
                    <a:pt x="128337" y="100"/>
                  </a:moveTo>
                  <a:lnTo>
                    <a:pt x="128924" y="0"/>
                  </a:lnTo>
                  <a:lnTo>
                    <a:pt x="128337" y="100"/>
                  </a:lnTo>
                  <a:close/>
                </a:path>
                <a:path w="203200" h="313690">
                  <a:moveTo>
                    <a:pt x="64134" y="313639"/>
                  </a:moveTo>
                  <a:lnTo>
                    <a:pt x="38206" y="306949"/>
                  </a:lnTo>
                  <a:lnTo>
                    <a:pt x="17927" y="287643"/>
                  </a:lnTo>
                  <a:lnTo>
                    <a:pt x="4718" y="256861"/>
                  </a:lnTo>
                  <a:lnTo>
                    <a:pt x="0" y="215745"/>
                  </a:lnTo>
                  <a:lnTo>
                    <a:pt x="5238" y="166545"/>
                  </a:lnTo>
                  <a:lnTo>
                    <a:pt x="19840" y="118015"/>
                  </a:lnTo>
                  <a:lnTo>
                    <a:pt x="42136" y="73518"/>
                  </a:lnTo>
                  <a:lnTo>
                    <a:pt x="70457" y="36418"/>
                  </a:lnTo>
                  <a:lnTo>
                    <a:pt x="103133" y="10079"/>
                  </a:lnTo>
                  <a:lnTo>
                    <a:pt x="128337" y="100"/>
                  </a:lnTo>
                  <a:lnTo>
                    <a:pt x="121632" y="44267"/>
                  </a:lnTo>
                  <a:lnTo>
                    <a:pt x="114911" y="45947"/>
                  </a:lnTo>
                  <a:lnTo>
                    <a:pt x="108745" y="48199"/>
                  </a:lnTo>
                  <a:lnTo>
                    <a:pt x="74391" y="76391"/>
                  </a:lnTo>
                  <a:lnTo>
                    <a:pt x="51007" y="112360"/>
                  </a:lnTo>
                  <a:lnTo>
                    <a:pt x="35191" y="154632"/>
                  </a:lnTo>
                  <a:lnTo>
                    <a:pt x="29151" y="198374"/>
                  </a:lnTo>
                  <a:lnTo>
                    <a:pt x="32555" y="227895"/>
                  </a:lnTo>
                  <a:lnTo>
                    <a:pt x="42075" y="250088"/>
                  </a:lnTo>
                  <a:lnTo>
                    <a:pt x="56676" y="264061"/>
                  </a:lnTo>
                  <a:lnTo>
                    <a:pt x="75324" y="268917"/>
                  </a:lnTo>
                  <a:lnTo>
                    <a:pt x="141092" y="268917"/>
                  </a:lnTo>
                  <a:lnTo>
                    <a:pt x="137483" y="273824"/>
                  </a:lnTo>
                  <a:lnTo>
                    <a:pt x="103133" y="302047"/>
                  </a:lnTo>
                  <a:lnTo>
                    <a:pt x="92902" y="307175"/>
                  </a:lnTo>
                  <a:lnTo>
                    <a:pt x="82959" y="310791"/>
                  </a:lnTo>
                  <a:lnTo>
                    <a:pt x="73354" y="312933"/>
                  </a:lnTo>
                  <a:lnTo>
                    <a:pt x="64134" y="313639"/>
                  </a:lnTo>
                  <a:close/>
                </a:path>
                <a:path w="203200" h="313690">
                  <a:moveTo>
                    <a:pt x="141092" y="268917"/>
                  </a:moveTo>
                  <a:lnTo>
                    <a:pt x="75324" y="268917"/>
                  </a:lnTo>
                  <a:lnTo>
                    <a:pt x="81907" y="268411"/>
                  </a:lnTo>
                  <a:lnTo>
                    <a:pt x="88756" y="266874"/>
                  </a:lnTo>
                  <a:lnTo>
                    <a:pt x="127587" y="240347"/>
                  </a:lnTo>
                  <a:lnTo>
                    <a:pt x="164933" y="177594"/>
                  </a:lnTo>
                  <a:lnTo>
                    <a:pt x="174879" y="140649"/>
                  </a:lnTo>
                  <a:lnTo>
                    <a:pt x="202906" y="134500"/>
                  </a:lnTo>
                  <a:lnTo>
                    <a:pt x="189367" y="186055"/>
                  </a:lnTo>
                  <a:lnTo>
                    <a:pt x="166894" y="233828"/>
                  </a:lnTo>
                  <a:lnTo>
                    <a:pt x="141092" y="268917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351" y="1050635"/>
              <a:ext cx="161976" cy="2412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5172" y="274071"/>
              <a:ext cx="3071256" cy="2952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5EA0342-84C2-3EA8-94CA-2133D686BC9A}"/>
              </a:ext>
            </a:extLst>
          </p:cNvPr>
          <p:cNvSpPr txBox="1">
            <a:spLocks/>
          </p:cNvSpPr>
          <p:nvPr/>
        </p:nvSpPr>
        <p:spPr>
          <a:xfrm>
            <a:off x="1905001" y="350497"/>
            <a:ext cx="5715000" cy="1261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/>
              <a:t>Problem Statement</a:t>
            </a:r>
            <a:endParaRPr lang="en-IN" kern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F6FF9B2-17F0-C2A8-0767-B697D9B6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75" y="1418667"/>
            <a:ext cx="7353934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Many people who either live alone or in isolated locations, pose the threat of home thefts / intruders.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They have no way to know if a door has been opened when no one is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elderly or the disabled often depend on others for help, such as turning ON/OFF lights, fans especially when they are about to sleep or when they wake up in the middle of the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enhance our quality-of-life by automating repetitive tasks be it turning ON the geyser in the morning or mosquito repellent devices like All Out or Good Knight at a pre-set schedule.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0299" y="0"/>
            <a:ext cx="1254125" cy="2190750"/>
          </a:xfrm>
          <a:custGeom>
            <a:avLst/>
            <a:gdLst/>
            <a:ahLst/>
            <a:cxnLst/>
            <a:rect l="l" t="t" r="r" b="b"/>
            <a:pathLst>
              <a:path w="1254125" h="2190750">
                <a:moveTo>
                  <a:pt x="1253699" y="2190300"/>
                </a:moveTo>
                <a:lnTo>
                  <a:pt x="0" y="0"/>
                </a:lnTo>
                <a:lnTo>
                  <a:pt x="1253699" y="0"/>
                </a:lnTo>
                <a:lnTo>
                  <a:pt x="1253699" y="219030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0775" y="1423862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4">
                <a:moveTo>
                  <a:pt x="862799" y="359999"/>
                </a:moveTo>
                <a:lnTo>
                  <a:pt x="0" y="359999"/>
                </a:lnTo>
                <a:lnTo>
                  <a:pt x="180575" y="0"/>
                </a:lnTo>
                <a:lnTo>
                  <a:pt x="862799" y="3599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6450" y="1423862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5" h="360044">
                <a:moveTo>
                  <a:pt x="862799" y="359999"/>
                </a:moveTo>
                <a:lnTo>
                  <a:pt x="0" y="359999"/>
                </a:lnTo>
                <a:lnTo>
                  <a:pt x="180575" y="0"/>
                </a:lnTo>
                <a:lnTo>
                  <a:pt x="862799" y="3599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100" y="1423862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4">
                <a:moveTo>
                  <a:pt x="862800" y="359999"/>
                </a:moveTo>
                <a:lnTo>
                  <a:pt x="0" y="359999"/>
                </a:lnTo>
                <a:lnTo>
                  <a:pt x="180575" y="0"/>
                </a:lnTo>
                <a:lnTo>
                  <a:pt x="862800" y="359999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6987" y="543597"/>
            <a:ext cx="21266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Solution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98000"/>
              </p:ext>
            </p:extLst>
          </p:nvPr>
        </p:nvGraphicFramePr>
        <p:xfrm>
          <a:off x="674675" y="1418667"/>
          <a:ext cx="7352665" cy="3103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b="1" spc="55" dirty="0">
                          <a:latin typeface="Arial"/>
                          <a:cs typeface="Arial"/>
                        </a:rPr>
                        <a:t>01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b="1" spc="135" dirty="0">
                          <a:latin typeface="Arial"/>
                          <a:cs typeface="Arial"/>
                        </a:rPr>
                        <a:t>02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b="1" spc="135" dirty="0">
                          <a:latin typeface="Arial"/>
                          <a:cs typeface="Arial"/>
                        </a:rPr>
                        <a:t>03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sz="1600" b="1" spc="3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        Security</a:t>
                      </a:r>
                      <a:endParaRPr sz="1600" b="1" spc="3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sz="1600" b="1" spc="3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 Safety</a:t>
                      </a:r>
                      <a:endParaRPr sz="1600" b="1" spc="3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sz="1600" b="1" spc="3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Quality of Life           Enhancements</a:t>
                      </a:r>
                      <a:endParaRPr sz="1600" b="1" spc="3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7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40"/>
                        </a:spcBef>
                      </a:pPr>
                      <a:r>
                        <a:rPr sz="2400" b="1" spc="160" dirty="0">
                          <a:latin typeface="Arial"/>
                          <a:cs typeface="Arial"/>
                        </a:rPr>
                        <a:t>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448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2240"/>
                        </a:spcBef>
                      </a:pPr>
                      <a:r>
                        <a:rPr sz="2400" b="1" spc="130" dirty="0">
                          <a:latin typeface="Arial"/>
                          <a:cs typeface="Arial"/>
                        </a:rPr>
                        <a:t>05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4480" marB="0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240"/>
                        </a:spcBef>
                      </a:pPr>
                      <a:r>
                        <a:rPr sz="2400" b="1" spc="125" dirty="0">
                          <a:latin typeface="Arial"/>
                          <a:cs typeface="Arial"/>
                        </a:rPr>
                        <a:t>06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4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IN" sz="1600" dirty="0">
                          <a:latin typeface="Arial"/>
                          <a:cs typeface="Arial"/>
                        </a:rPr>
                        <a:t>        </a:t>
                      </a:r>
                      <a:r>
                        <a:rPr lang="en-IN" sz="1600" b="1" spc="3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Accessibility</a:t>
                      </a:r>
                      <a:endParaRPr sz="1600" b="1" spc="3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IN" sz="1600" dirty="0">
                          <a:latin typeface="Arial"/>
                          <a:cs typeface="Arial"/>
                        </a:rPr>
                        <a:t>       </a:t>
                      </a:r>
                      <a:r>
                        <a:rPr lang="en-IN" sz="1600" b="1" spc="3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Easy to use and</a:t>
                      </a:r>
                    </a:p>
                    <a:p>
                      <a:pPr marL="434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IN" sz="1600" b="1" spc="3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      User Friendly</a:t>
                      </a:r>
                      <a:endParaRPr sz="1600" b="1" spc="3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IN" sz="1600" b="1" spc="30" dirty="0">
                          <a:latin typeface="Arial"/>
                          <a:cs typeface="Arial"/>
                        </a:rPr>
                        <a:t>     Easily Scalable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  <a:spcBef>
                          <a:spcPts val="400"/>
                        </a:spcBef>
                      </a:pP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895"/>
                        </a:lnSpc>
                        <a:spcBef>
                          <a:spcPts val="400"/>
                        </a:spcBef>
                      </a:pP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ts val="1895"/>
                        </a:lnSpc>
                        <a:spcBef>
                          <a:spcPts val="400"/>
                        </a:spcBef>
                      </a:pP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990775" y="3202574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5">
                <a:moveTo>
                  <a:pt x="862799" y="360000"/>
                </a:moveTo>
                <a:lnTo>
                  <a:pt x="0" y="360000"/>
                </a:lnTo>
                <a:lnTo>
                  <a:pt x="180575" y="0"/>
                </a:lnTo>
                <a:lnTo>
                  <a:pt x="862799" y="360000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3020" y="3202574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5" h="360045">
                <a:moveTo>
                  <a:pt x="862799" y="360000"/>
                </a:moveTo>
                <a:lnTo>
                  <a:pt x="0" y="360000"/>
                </a:lnTo>
                <a:lnTo>
                  <a:pt x="180575" y="0"/>
                </a:lnTo>
                <a:lnTo>
                  <a:pt x="862799" y="360000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9862" y="3179571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5">
                <a:moveTo>
                  <a:pt x="862800" y="360000"/>
                </a:moveTo>
                <a:lnTo>
                  <a:pt x="0" y="360000"/>
                </a:lnTo>
                <a:lnTo>
                  <a:pt x="180575" y="0"/>
                </a:lnTo>
                <a:lnTo>
                  <a:pt x="862800" y="360000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20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6243" y="543597"/>
            <a:ext cx="46285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Solution</a:t>
            </a:r>
            <a:r>
              <a:rPr spc="-235" dirty="0"/>
              <a:t> </a:t>
            </a:r>
            <a:r>
              <a:rPr spc="5" dirty="0"/>
              <a:t>Appendix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099" y="2038350"/>
            <a:ext cx="7178675" cy="31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1.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notified on the app if an unknown person is detected around the home.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Watch a live stream from camera on a browser or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emails of video from camera if any motion is detected.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on notified on the app if door is opened.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Open CV recognizes faces and opens the door</a:t>
            </a:r>
          </a:p>
          <a:p>
            <a:pPr>
              <a:spcBef>
                <a:spcPts val="100"/>
              </a:spcBef>
            </a:pPr>
            <a:r>
              <a:rPr lang="en-US" dirty="0"/>
              <a:t>2.  Safety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notified on the app if smoke or gas is detected.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 ON light in the night when motion is detected. This is helpful especially for the elderly when the wakeup during the night.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Remotely lock and unlock the door from the app. This allows keyless entry, thus limiting the spread of the deadly Coronavirus.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keyless entry can be used to remotely open doors so that delivery agents can drop packages safely and securely even when the user isn’t home.</a:t>
            </a:r>
          </a:p>
          <a:p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8746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6243" y="543597"/>
            <a:ext cx="46285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Solution</a:t>
            </a:r>
            <a:r>
              <a:rPr spc="-235" dirty="0"/>
              <a:t> </a:t>
            </a:r>
            <a:r>
              <a:rPr spc="5" dirty="0"/>
              <a:t>Appendix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099" y="2167562"/>
            <a:ext cx="7178675" cy="2734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3</a:t>
            </a:r>
            <a:r>
              <a:rPr lang="en-US" sz="1800" dirty="0"/>
              <a:t>. Quality of Life Enhancements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</a:t>
            </a:r>
            <a:r>
              <a:rPr lang="en-US" sz="1200" dirty="0"/>
              <a:t>ccupancy awareness can be used to turn ON/OFF lights automatically depending on whether the user is home or not. This helps save a lot of electricity.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 appliances remotely from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Touch switches to control appliances without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schedules to automatically turn ON/OFF appliances. E.g. Turning ON/OFF geysers in the morning, so the user has hot water ready to use as soon as they wakeup.</a:t>
            </a:r>
          </a:p>
          <a:p>
            <a:pPr marL="228600" indent="-228600">
              <a:buAutoNum type="arabicPeriod" startAt="4"/>
            </a:pPr>
            <a:r>
              <a:rPr lang="en-US" dirty="0"/>
              <a:t>Accessibility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200" dirty="0"/>
              <a:t>All home appliances can be controlled from a mobile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Low cost and hence accessible to all fields of society.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74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6243" y="543597"/>
            <a:ext cx="46285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Solution</a:t>
            </a:r>
            <a:r>
              <a:rPr spc="-235" dirty="0"/>
              <a:t> </a:t>
            </a:r>
            <a:r>
              <a:rPr spc="5" dirty="0"/>
              <a:t>Appendix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099" y="2167562"/>
            <a:ext cx="7178675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IN" dirty="0"/>
              <a:t>5. User Friendly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Easy to use for people of all 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Voice button allows them to control the appliances by voice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Easy to navigate and learn about the working of the app even for uneducated people</a:t>
            </a:r>
            <a:r>
              <a:rPr lang="en-US" sz="1100" dirty="0"/>
              <a:t>.</a:t>
            </a:r>
          </a:p>
          <a:p>
            <a:pPr>
              <a:spcBef>
                <a:spcPts val="100"/>
              </a:spcBef>
            </a:pPr>
            <a:r>
              <a:rPr lang="en-US" dirty="0"/>
              <a:t>6.  Easily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be customized as per the user’s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Appliances can be added or removed as and when required.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5990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1" y="543597"/>
            <a:ext cx="6142758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5" dirty="0"/>
              <a:t>How our Solution Works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450099" y="2167562"/>
            <a:ext cx="717867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z="1800" dirty="0"/>
              <a:t>MAC Address Detection</a:t>
            </a:r>
            <a:endParaRPr lang="en-IN" sz="1100" spc="25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These days almost everyone carries a smartphone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These smartphones constantly emit Wi-Fi packets to look for already known access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These packets contain a source and destination MAC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look at the source MAC address to identify the smartphone and hence the person.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48DD5D-8A42-95FB-01EE-CD078266FE73}"/>
              </a:ext>
            </a:extLst>
          </p:cNvPr>
          <p:cNvGrpSpPr/>
          <p:nvPr/>
        </p:nvGrpSpPr>
        <p:grpSpPr>
          <a:xfrm>
            <a:off x="914400" y="4153290"/>
            <a:ext cx="429379" cy="893225"/>
            <a:chOff x="1054574" y="2646363"/>
            <a:chExt cx="847664" cy="169999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1031D9-1459-B64A-63E5-FD9E7E110A3C}"/>
                </a:ext>
              </a:extLst>
            </p:cNvPr>
            <p:cNvSpPr/>
            <p:nvPr/>
          </p:nvSpPr>
          <p:spPr>
            <a:xfrm>
              <a:off x="1054574" y="2646363"/>
              <a:ext cx="847664" cy="1699999"/>
            </a:xfrm>
            <a:custGeom>
              <a:avLst/>
              <a:gdLst>
                <a:gd name="connsiteX0" fmla="*/ 847447 w 847664"/>
                <a:gd name="connsiteY0" fmla="*/ 403867 h 1699999"/>
                <a:gd name="connsiteX1" fmla="*/ 838108 w 847664"/>
                <a:gd name="connsiteY1" fmla="*/ 403867 h 1699999"/>
                <a:gd name="connsiteX2" fmla="*/ 838108 w 847664"/>
                <a:gd name="connsiteY2" fmla="*/ 147984 h 1699999"/>
                <a:gd name="connsiteX3" fmla="*/ 690009 w 847664"/>
                <a:gd name="connsiteY3" fmla="*/ -116 h 1699999"/>
                <a:gd name="connsiteX4" fmla="*/ 147883 w 847664"/>
                <a:gd name="connsiteY4" fmla="*/ -116 h 1699999"/>
                <a:gd name="connsiteX5" fmla="*/ -217 w 847664"/>
                <a:gd name="connsiteY5" fmla="*/ 147984 h 1699999"/>
                <a:gd name="connsiteX6" fmla="*/ -217 w 847664"/>
                <a:gd name="connsiteY6" fmla="*/ 1551784 h 1699999"/>
                <a:gd name="connsiteX7" fmla="*/ 147883 w 847664"/>
                <a:gd name="connsiteY7" fmla="*/ 1699883 h 1699999"/>
                <a:gd name="connsiteX8" fmla="*/ 690009 w 847664"/>
                <a:gd name="connsiteY8" fmla="*/ 1699883 h 1699999"/>
                <a:gd name="connsiteX9" fmla="*/ 838105 w 847664"/>
                <a:gd name="connsiteY9" fmla="*/ 1551784 h 1699999"/>
                <a:gd name="connsiteX10" fmla="*/ 838105 w 847664"/>
                <a:gd name="connsiteY10" fmla="*/ 586009 h 1699999"/>
                <a:gd name="connsiteX11" fmla="*/ 847447 w 847664"/>
                <a:gd name="connsiteY11" fmla="*/ 586009 h 16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664" h="1699999">
                  <a:moveTo>
                    <a:pt x="847447" y="403867"/>
                  </a:moveTo>
                  <a:lnTo>
                    <a:pt x="838108" y="403867"/>
                  </a:lnTo>
                  <a:lnTo>
                    <a:pt x="838108" y="147984"/>
                  </a:lnTo>
                  <a:cubicBezTo>
                    <a:pt x="838108" y="66190"/>
                    <a:pt x="771802" y="-116"/>
                    <a:pt x="690009" y="-116"/>
                  </a:cubicBezTo>
                  <a:lnTo>
                    <a:pt x="147883" y="-116"/>
                  </a:lnTo>
                  <a:cubicBezTo>
                    <a:pt x="66089" y="-116"/>
                    <a:pt x="-217" y="66190"/>
                    <a:pt x="-217" y="147984"/>
                  </a:cubicBezTo>
                  <a:lnTo>
                    <a:pt x="-217" y="1551784"/>
                  </a:lnTo>
                  <a:cubicBezTo>
                    <a:pt x="-217" y="1633577"/>
                    <a:pt x="66089" y="1699883"/>
                    <a:pt x="147883" y="1699883"/>
                  </a:cubicBezTo>
                  <a:lnTo>
                    <a:pt x="690009" y="1699883"/>
                  </a:lnTo>
                  <a:cubicBezTo>
                    <a:pt x="771799" y="1699883"/>
                    <a:pt x="838105" y="1633577"/>
                    <a:pt x="838105" y="1551784"/>
                  </a:cubicBezTo>
                  <a:lnTo>
                    <a:pt x="838105" y="586009"/>
                  </a:lnTo>
                  <a:lnTo>
                    <a:pt x="847447" y="586009"/>
                  </a:lnTo>
                  <a:close/>
                </a:path>
              </a:pathLst>
            </a:custGeom>
            <a:solidFill>
              <a:srgbClr val="210635"/>
            </a:solidFill>
            <a:ln w="3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solidFill>
                  <a:srgbClr val="210635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6FEF20-1B2C-61C5-547A-3F18E01636E6}"/>
                </a:ext>
              </a:extLst>
            </p:cNvPr>
            <p:cNvSpPr/>
            <p:nvPr/>
          </p:nvSpPr>
          <p:spPr>
            <a:xfrm>
              <a:off x="1095440" y="2684895"/>
              <a:ext cx="765933" cy="1622936"/>
            </a:xfrm>
            <a:custGeom>
              <a:avLst/>
              <a:gdLst>
                <a:gd name="connsiteX0" fmla="*/ 655119 w 765933"/>
                <a:gd name="connsiteY0" fmla="*/ -116 h 1622936"/>
                <a:gd name="connsiteX1" fmla="*/ 584352 w 765933"/>
                <a:gd name="connsiteY1" fmla="*/ -116 h 1622936"/>
                <a:gd name="connsiteX2" fmla="*/ 555545 w 765933"/>
                <a:gd name="connsiteY2" fmla="*/ 68380 h 1622936"/>
                <a:gd name="connsiteX3" fmla="*/ 535704 w 765933"/>
                <a:gd name="connsiteY3" fmla="*/ 72273 h 1622936"/>
                <a:gd name="connsiteX4" fmla="*/ 225128 w 765933"/>
                <a:gd name="connsiteY4" fmla="*/ 72273 h 1622936"/>
                <a:gd name="connsiteX5" fmla="*/ 172586 w 765933"/>
                <a:gd name="connsiteY5" fmla="*/ 19722 h 1622936"/>
                <a:gd name="connsiteX6" fmla="*/ 176476 w 765933"/>
                <a:gd name="connsiteY6" fmla="*/ -116 h 1622936"/>
                <a:gd name="connsiteX7" fmla="*/ 110380 w 765933"/>
                <a:gd name="connsiteY7" fmla="*/ -116 h 1622936"/>
                <a:gd name="connsiteX8" fmla="*/ -217 w 765933"/>
                <a:gd name="connsiteY8" fmla="*/ 110481 h 1622936"/>
                <a:gd name="connsiteX9" fmla="*/ -217 w 765933"/>
                <a:gd name="connsiteY9" fmla="*/ 1512223 h 1622936"/>
                <a:gd name="connsiteX10" fmla="*/ 110380 w 765933"/>
                <a:gd name="connsiteY10" fmla="*/ 1622820 h 1622936"/>
                <a:gd name="connsiteX11" fmla="*/ 655119 w 765933"/>
                <a:gd name="connsiteY11" fmla="*/ 1622820 h 1622936"/>
                <a:gd name="connsiteX12" fmla="*/ 765716 w 765933"/>
                <a:gd name="connsiteY12" fmla="*/ 1512223 h 1622936"/>
                <a:gd name="connsiteX13" fmla="*/ 765716 w 765933"/>
                <a:gd name="connsiteY13" fmla="*/ 1512223 h 1622936"/>
                <a:gd name="connsiteX14" fmla="*/ 765716 w 765933"/>
                <a:gd name="connsiteY14" fmla="*/ 110481 h 1622936"/>
                <a:gd name="connsiteX15" fmla="*/ 655119 w 765933"/>
                <a:gd name="connsiteY15" fmla="*/ -116 h 162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5933" h="1622936">
                  <a:moveTo>
                    <a:pt x="655119" y="-116"/>
                  </a:moveTo>
                  <a:lnTo>
                    <a:pt x="584352" y="-116"/>
                  </a:lnTo>
                  <a:cubicBezTo>
                    <a:pt x="595313" y="26752"/>
                    <a:pt x="582413" y="57422"/>
                    <a:pt x="555545" y="68380"/>
                  </a:cubicBezTo>
                  <a:cubicBezTo>
                    <a:pt x="549246" y="70949"/>
                    <a:pt x="542505" y="72273"/>
                    <a:pt x="535704" y="72273"/>
                  </a:cubicBezTo>
                  <a:lnTo>
                    <a:pt x="225128" y="72273"/>
                  </a:lnTo>
                  <a:cubicBezTo>
                    <a:pt x="196107" y="72270"/>
                    <a:pt x="172583" y="48742"/>
                    <a:pt x="172586" y="19722"/>
                  </a:cubicBezTo>
                  <a:cubicBezTo>
                    <a:pt x="172586" y="12921"/>
                    <a:pt x="173907" y="6183"/>
                    <a:pt x="176476" y="-116"/>
                  </a:cubicBezTo>
                  <a:lnTo>
                    <a:pt x="110380" y="-116"/>
                  </a:lnTo>
                  <a:cubicBezTo>
                    <a:pt x="49300" y="-119"/>
                    <a:pt x="-217" y="49398"/>
                    <a:pt x="-217" y="110481"/>
                  </a:cubicBezTo>
                  <a:lnTo>
                    <a:pt x="-217" y="1512223"/>
                  </a:lnTo>
                  <a:cubicBezTo>
                    <a:pt x="-217" y="1573303"/>
                    <a:pt x="49300" y="1622820"/>
                    <a:pt x="110380" y="1622820"/>
                  </a:cubicBezTo>
                  <a:lnTo>
                    <a:pt x="655119" y="1622820"/>
                  </a:lnTo>
                  <a:cubicBezTo>
                    <a:pt x="716199" y="1622820"/>
                    <a:pt x="765716" y="1573303"/>
                    <a:pt x="765716" y="1512223"/>
                  </a:cubicBezTo>
                  <a:lnTo>
                    <a:pt x="765716" y="1512223"/>
                  </a:lnTo>
                  <a:lnTo>
                    <a:pt x="765716" y="110481"/>
                  </a:lnTo>
                  <a:cubicBezTo>
                    <a:pt x="765716" y="49398"/>
                    <a:pt x="716199" y="-116"/>
                    <a:pt x="655119" y="-116"/>
                  </a:cubicBezTo>
                  <a:close/>
                </a:path>
              </a:pathLst>
            </a:custGeom>
            <a:solidFill>
              <a:srgbClr val="FFFFFF"/>
            </a:solidFill>
            <a:ln w="3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8E8620-0C41-E27D-D4EF-9188061ABB7E}"/>
                </a:ext>
              </a:extLst>
            </p:cNvPr>
            <p:cNvSpPr/>
            <p:nvPr/>
          </p:nvSpPr>
          <p:spPr>
            <a:xfrm>
              <a:off x="1398373" y="3383298"/>
              <a:ext cx="163119" cy="172930"/>
            </a:xfrm>
            <a:custGeom>
              <a:avLst/>
              <a:gdLst>
                <a:gd name="connsiteX0" fmla="*/ 158314 w 163119"/>
                <a:gd name="connsiteY0" fmla="*/ 100534 h 172930"/>
                <a:gd name="connsiteX1" fmla="*/ 92438 w 163119"/>
                <a:gd name="connsiteY1" fmla="*/ 168387 h 172930"/>
                <a:gd name="connsiteX2" fmla="*/ 81458 w 163119"/>
                <a:gd name="connsiteY2" fmla="*/ 172810 h 172930"/>
                <a:gd name="connsiteX3" fmla="*/ 81239 w 163119"/>
                <a:gd name="connsiteY3" fmla="*/ 172810 h 172930"/>
                <a:gd name="connsiteX4" fmla="*/ 70228 w 163119"/>
                <a:gd name="connsiteY4" fmla="*/ 168387 h 172930"/>
                <a:gd name="connsiteX5" fmla="*/ 4383 w 163119"/>
                <a:gd name="connsiteY5" fmla="*/ 100534 h 172930"/>
                <a:gd name="connsiteX6" fmla="*/ 3693 w 163119"/>
                <a:gd name="connsiteY6" fmla="*/ 99844 h 172930"/>
                <a:gd name="connsiteX7" fmla="*/ 4383 w 163119"/>
                <a:gd name="connsiteY7" fmla="*/ 79297 h 172930"/>
                <a:gd name="connsiteX8" fmla="*/ 26593 w 163119"/>
                <a:gd name="connsiteY8" fmla="*/ 79297 h 172930"/>
                <a:gd name="connsiteX9" fmla="*/ 65617 w 163119"/>
                <a:gd name="connsiteY9" fmla="*/ 120077 h 172930"/>
                <a:gd name="connsiteX10" fmla="*/ 65617 w 163119"/>
                <a:gd name="connsiteY10" fmla="*/ 14926 h 172930"/>
                <a:gd name="connsiteX11" fmla="*/ 82054 w 163119"/>
                <a:gd name="connsiteY11" fmla="*/ -100 h 172930"/>
                <a:gd name="connsiteX12" fmla="*/ 97080 w 163119"/>
                <a:gd name="connsiteY12" fmla="*/ 14926 h 172930"/>
                <a:gd name="connsiteX13" fmla="*/ 97080 w 163119"/>
                <a:gd name="connsiteY13" fmla="*/ 120077 h 172930"/>
                <a:gd name="connsiteX14" fmla="*/ 136073 w 163119"/>
                <a:gd name="connsiteY14" fmla="*/ 79297 h 172930"/>
                <a:gd name="connsiteX15" fmla="*/ 158314 w 163119"/>
                <a:gd name="connsiteY15" fmla="*/ 79297 h 172930"/>
                <a:gd name="connsiteX16" fmla="*/ 159004 w 163119"/>
                <a:gd name="connsiteY16" fmla="*/ 79987 h 172930"/>
                <a:gd name="connsiteX17" fmla="*/ 158314 w 163119"/>
                <a:gd name="connsiteY17" fmla="*/ 100534 h 17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119" h="172930">
                  <a:moveTo>
                    <a:pt x="158314" y="100534"/>
                  </a:moveTo>
                  <a:lnTo>
                    <a:pt x="92438" y="168387"/>
                  </a:lnTo>
                  <a:cubicBezTo>
                    <a:pt x="89539" y="171307"/>
                    <a:pt x="85571" y="172907"/>
                    <a:pt x="81458" y="172810"/>
                  </a:cubicBezTo>
                  <a:lnTo>
                    <a:pt x="81239" y="172810"/>
                  </a:lnTo>
                  <a:cubicBezTo>
                    <a:pt x="77120" y="172901"/>
                    <a:pt x="73142" y="171301"/>
                    <a:pt x="70228" y="168387"/>
                  </a:cubicBezTo>
                  <a:lnTo>
                    <a:pt x="4383" y="100534"/>
                  </a:lnTo>
                  <a:cubicBezTo>
                    <a:pt x="4163" y="100283"/>
                    <a:pt x="3912" y="100064"/>
                    <a:pt x="3693" y="99844"/>
                  </a:cubicBezTo>
                  <a:cubicBezTo>
                    <a:pt x="-1778" y="93975"/>
                    <a:pt x="-1471" y="84786"/>
                    <a:pt x="4383" y="79297"/>
                  </a:cubicBezTo>
                  <a:cubicBezTo>
                    <a:pt x="10625" y="73431"/>
                    <a:pt x="20353" y="73431"/>
                    <a:pt x="26593" y="79297"/>
                  </a:cubicBezTo>
                  <a:lnTo>
                    <a:pt x="65617" y="120077"/>
                  </a:lnTo>
                  <a:lnTo>
                    <a:pt x="65617" y="14926"/>
                  </a:lnTo>
                  <a:cubicBezTo>
                    <a:pt x="66006" y="6237"/>
                    <a:pt x="73365" y="-489"/>
                    <a:pt x="82054" y="-100"/>
                  </a:cubicBezTo>
                  <a:cubicBezTo>
                    <a:pt x="90198" y="267"/>
                    <a:pt x="96717" y="6782"/>
                    <a:pt x="97080" y="14926"/>
                  </a:cubicBezTo>
                  <a:lnTo>
                    <a:pt x="97080" y="120077"/>
                  </a:lnTo>
                  <a:lnTo>
                    <a:pt x="136073" y="79297"/>
                  </a:lnTo>
                  <a:cubicBezTo>
                    <a:pt x="142328" y="73431"/>
                    <a:pt x="152062" y="73431"/>
                    <a:pt x="158314" y="79297"/>
                  </a:cubicBezTo>
                  <a:cubicBezTo>
                    <a:pt x="158534" y="79516"/>
                    <a:pt x="158753" y="79736"/>
                    <a:pt x="159004" y="79987"/>
                  </a:cubicBezTo>
                  <a:cubicBezTo>
                    <a:pt x="164460" y="85862"/>
                    <a:pt x="164152" y="95038"/>
                    <a:pt x="158314" y="100534"/>
                  </a:cubicBezTo>
                  <a:close/>
                </a:path>
              </a:pathLst>
            </a:custGeom>
            <a:solidFill>
              <a:srgbClr val="FFFFFF"/>
            </a:solidFill>
            <a:ln w="3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78D14EF0-741D-9C3F-E899-CAF010AD13D8}"/>
              </a:ext>
            </a:extLst>
          </p:cNvPr>
          <p:cNvGrpSpPr/>
          <p:nvPr/>
        </p:nvGrpSpPr>
        <p:grpSpPr>
          <a:xfrm>
            <a:off x="887834" y="3714750"/>
            <a:ext cx="371274" cy="246127"/>
            <a:chOff x="5897296" y="1697592"/>
            <a:chExt cx="503907" cy="400277"/>
          </a:xfrm>
          <a:solidFill>
            <a:srgbClr val="210635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09209-6DBC-C716-4367-6D9EB242CE2E}"/>
                </a:ext>
              </a:extLst>
            </p:cNvPr>
            <p:cNvSpPr/>
            <p:nvPr/>
          </p:nvSpPr>
          <p:spPr>
            <a:xfrm>
              <a:off x="5897296" y="1697592"/>
              <a:ext cx="503907" cy="164873"/>
            </a:xfrm>
            <a:custGeom>
              <a:avLst/>
              <a:gdLst>
                <a:gd name="connsiteX0" fmla="*/ 252361 w 503907"/>
                <a:gd name="connsiteY0" fmla="*/ 0 h 164873"/>
                <a:gd name="connsiteX1" fmla="*/ 10665 w 503907"/>
                <a:gd name="connsiteY1" fmla="*/ 100616 h 164873"/>
                <a:gd name="connsiteX2" fmla="*/ 10665 w 503907"/>
                <a:gd name="connsiteY2" fmla="*/ 153109 h 164873"/>
                <a:gd name="connsiteX3" fmla="*/ 63158 w 503907"/>
                <a:gd name="connsiteY3" fmla="*/ 153109 h 164873"/>
                <a:gd name="connsiteX4" fmla="*/ 252365 w 503907"/>
                <a:gd name="connsiteY4" fmla="*/ 78745 h 164873"/>
                <a:gd name="connsiteX5" fmla="*/ 253457 w 503907"/>
                <a:gd name="connsiteY5" fmla="*/ 78745 h 164873"/>
                <a:gd name="connsiteX6" fmla="*/ 440475 w 503907"/>
                <a:gd name="connsiteY6" fmla="*/ 154209 h 164873"/>
                <a:gd name="connsiteX7" fmla="*/ 492969 w 503907"/>
                <a:gd name="connsiteY7" fmla="*/ 154209 h 164873"/>
                <a:gd name="connsiteX8" fmla="*/ 503907 w 503907"/>
                <a:gd name="connsiteY8" fmla="*/ 127959 h 164873"/>
                <a:gd name="connsiteX9" fmla="*/ 492969 w 503907"/>
                <a:gd name="connsiteY9" fmla="*/ 101710 h 164873"/>
                <a:gd name="connsiteX10" fmla="*/ 252365 w 503907"/>
                <a:gd name="connsiteY10" fmla="*/ 4 h 1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3907" h="164873">
                  <a:moveTo>
                    <a:pt x="252361" y="0"/>
                  </a:moveTo>
                  <a:cubicBezTo>
                    <a:pt x="160497" y="0"/>
                    <a:pt x="75192" y="36090"/>
                    <a:pt x="10665" y="100616"/>
                  </a:cubicBezTo>
                  <a:cubicBezTo>
                    <a:pt x="-3555" y="114835"/>
                    <a:pt x="-3555" y="138898"/>
                    <a:pt x="10665" y="153109"/>
                  </a:cubicBezTo>
                  <a:cubicBezTo>
                    <a:pt x="24884" y="167329"/>
                    <a:pt x="48946" y="167329"/>
                    <a:pt x="63158" y="153109"/>
                  </a:cubicBezTo>
                  <a:cubicBezTo>
                    <a:pt x="111288" y="106086"/>
                    <a:pt x="180182" y="78745"/>
                    <a:pt x="252365" y="78745"/>
                  </a:cubicBezTo>
                  <a:lnTo>
                    <a:pt x="253457" y="78745"/>
                  </a:lnTo>
                  <a:cubicBezTo>
                    <a:pt x="325640" y="78745"/>
                    <a:pt x="394534" y="106086"/>
                    <a:pt x="440475" y="154209"/>
                  </a:cubicBezTo>
                  <a:cubicBezTo>
                    <a:pt x="454695" y="168428"/>
                    <a:pt x="478757" y="168428"/>
                    <a:pt x="492969" y="154209"/>
                  </a:cubicBezTo>
                  <a:cubicBezTo>
                    <a:pt x="500628" y="147649"/>
                    <a:pt x="503907" y="137808"/>
                    <a:pt x="503907" y="127959"/>
                  </a:cubicBezTo>
                  <a:cubicBezTo>
                    <a:pt x="503907" y="118118"/>
                    <a:pt x="500628" y="108277"/>
                    <a:pt x="492969" y="101710"/>
                  </a:cubicBezTo>
                  <a:cubicBezTo>
                    <a:pt x="431726" y="37186"/>
                    <a:pt x="343140" y="4"/>
                    <a:pt x="252365" y="4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5D5C23-D356-BEAB-9D8F-74CA538128BD}"/>
                </a:ext>
              </a:extLst>
            </p:cNvPr>
            <p:cNvSpPr/>
            <p:nvPr/>
          </p:nvSpPr>
          <p:spPr>
            <a:xfrm>
              <a:off x="5996542" y="1842225"/>
              <a:ext cx="304858" cy="119762"/>
            </a:xfrm>
            <a:custGeom>
              <a:avLst/>
              <a:gdLst>
                <a:gd name="connsiteX0" fmla="*/ 10940 w 304858"/>
                <a:gd name="connsiteY0" fmla="*/ 56599 h 119762"/>
                <a:gd name="connsiteX1" fmla="*/ 0 w 304858"/>
                <a:gd name="connsiteY1" fmla="*/ 82848 h 119762"/>
                <a:gd name="connsiteX2" fmla="*/ 10940 w 304858"/>
                <a:gd name="connsiteY2" fmla="*/ 109098 h 119762"/>
                <a:gd name="connsiteX3" fmla="*/ 63434 w 304858"/>
                <a:gd name="connsiteY3" fmla="*/ 109098 h 119762"/>
                <a:gd name="connsiteX4" fmla="*/ 241701 w 304858"/>
                <a:gd name="connsiteY4" fmla="*/ 109098 h 119762"/>
                <a:gd name="connsiteX5" fmla="*/ 294194 w 304858"/>
                <a:gd name="connsiteY5" fmla="*/ 109098 h 119762"/>
                <a:gd name="connsiteX6" fmla="*/ 294194 w 304858"/>
                <a:gd name="connsiteY6" fmla="*/ 56605 h 119762"/>
                <a:gd name="connsiteX7" fmla="*/ 10938 w 304858"/>
                <a:gd name="connsiteY7" fmla="*/ 56597 h 1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58" h="119762">
                  <a:moveTo>
                    <a:pt x="10940" y="56599"/>
                  </a:moveTo>
                  <a:cubicBezTo>
                    <a:pt x="4380" y="63159"/>
                    <a:pt x="0" y="73000"/>
                    <a:pt x="0" y="82848"/>
                  </a:cubicBezTo>
                  <a:cubicBezTo>
                    <a:pt x="0" y="92689"/>
                    <a:pt x="4373" y="102530"/>
                    <a:pt x="10940" y="109098"/>
                  </a:cubicBezTo>
                  <a:cubicBezTo>
                    <a:pt x="25160" y="123318"/>
                    <a:pt x="49222" y="123318"/>
                    <a:pt x="63434" y="109098"/>
                  </a:cubicBezTo>
                  <a:cubicBezTo>
                    <a:pt x="110457" y="62075"/>
                    <a:pt x="193580" y="62075"/>
                    <a:pt x="241701" y="109098"/>
                  </a:cubicBezTo>
                  <a:cubicBezTo>
                    <a:pt x="255920" y="123318"/>
                    <a:pt x="281072" y="123318"/>
                    <a:pt x="294194" y="109098"/>
                  </a:cubicBezTo>
                  <a:cubicBezTo>
                    <a:pt x="308414" y="94879"/>
                    <a:pt x="308414" y="70816"/>
                    <a:pt x="294194" y="56605"/>
                  </a:cubicBezTo>
                  <a:cubicBezTo>
                    <a:pt x="219830" y="-18867"/>
                    <a:pt x="87494" y="-18867"/>
                    <a:pt x="10938" y="56597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429EFF-E946-344A-16D1-421E57F299E6}"/>
                </a:ext>
              </a:extLst>
            </p:cNvPr>
            <p:cNvSpPr/>
            <p:nvPr/>
          </p:nvSpPr>
          <p:spPr>
            <a:xfrm>
              <a:off x="6091694" y="1981942"/>
              <a:ext cx="115959" cy="115927"/>
            </a:xfrm>
            <a:custGeom>
              <a:avLst/>
              <a:gdLst>
                <a:gd name="connsiteX0" fmla="*/ 57964 w 115959"/>
                <a:gd name="connsiteY0" fmla="*/ 0 h 115927"/>
                <a:gd name="connsiteX1" fmla="*/ 0 w 115959"/>
                <a:gd name="connsiteY1" fmla="*/ 57964 h 115927"/>
                <a:gd name="connsiteX2" fmla="*/ 57964 w 115959"/>
                <a:gd name="connsiteY2" fmla="*/ 115927 h 115927"/>
                <a:gd name="connsiteX3" fmla="*/ 115927 w 115959"/>
                <a:gd name="connsiteY3" fmla="*/ 57964 h 115927"/>
                <a:gd name="connsiteX4" fmla="*/ 57964 w 115959"/>
                <a:gd name="connsiteY4" fmla="*/ 0 h 11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9" h="115927">
                  <a:moveTo>
                    <a:pt x="57964" y="0"/>
                  </a:moveTo>
                  <a:cubicBezTo>
                    <a:pt x="26252" y="0"/>
                    <a:pt x="0" y="26250"/>
                    <a:pt x="0" y="57964"/>
                  </a:cubicBezTo>
                  <a:cubicBezTo>
                    <a:pt x="0" y="89675"/>
                    <a:pt x="26250" y="115927"/>
                    <a:pt x="57964" y="115927"/>
                  </a:cubicBezTo>
                  <a:cubicBezTo>
                    <a:pt x="89677" y="115927"/>
                    <a:pt x="115927" y="89678"/>
                    <a:pt x="115927" y="57964"/>
                  </a:cubicBezTo>
                  <a:cubicBezTo>
                    <a:pt x="117019" y="26252"/>
                    <a:pt x="90775" y="0"/>
                    <a:pt x="57964" y="0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5" name="Graphic 11">
            <a:extLst>
              <a:ext uri="{FF2B5EF4-FFF2-40B4-BE49-F238E27FC236}">
                <a16:creationId xmlns:a16="http://schemas.microsoft.com/office/drawing/2014/main" id="{D315A9A8-ED58-B436-21F0-4175203DCF6A}"/>
              </a:ext>
            </a:extLst>
          </p:cNvPr>
          <p:cNvGrpSpPr/>
          <p:nvPr/>
        </p:nvGrpSpPr>
        <p:grpSpPr>
          <a:xfrm rot="19727375">
            <a:off x="525165" y="3865850"/>
            <a:ext cx="374281" cy="298242"/>
            <a:chOff x="5897296" y="1697592"/>
            <a:chExt cx="503907" cy="400277"/>
          </a:xfrm>
          <a:solidFill>
            <a:srgbClr val="210635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D66ED8-A3A1-B60F-FB92-4E2E4562EC33}"/>
                </a:ext>
              </a:extLst>
            </p:cNvPr>
            <p:cNvSpPr/>
            <p:nvPr/>
          </p:nvSpPr>
          <p:spPr>
            <a:xfrm>
              <a:off x="5897296" y="1697592"/>
              <a:ext cx="503907" cy="164873"/>
            </a:xfrm>
            <a:custGeom>
              <a:avLst/>
              <a:gdLst>
                <a:gd name="connsiteX0" fmla="*/ 252361 w 503907"/>
                <a:gd name="connsiteY0" fmla="*/ 0 h 164873"/>
                <a:gd name="connsiteX1" fmla="*/ 10665 w 503907"/>
                <a:gd name="connsiteY1" fmla="*/ 100616 h 164873"/>
                <a:gd name="connsiteX2" fmla="*/ 10665 w 503907"/>
                <a:gd name="connsiteY2" fmla="*/ 153109 h 164873"/>
                <a:gd name="connsiteX3" fmla="*/ 63158 w 503907"/>
                <a:gd name="connsiteY3" fmla="*/ 153109 h 164873"/>
                <a:gd name="connsiteX4" fmla="*/ 252365 w 503907"/>
                <a:gd name="connsiteY4" fmla="*/ 78745 h 164873"/>
                <a:gd name="connsiteX5" fmla="*/ 253457 w 503907"/>
                <a:gd name="connsiteY5" fmla="*/ 78745 h 164873"/>
                <a:gd name="connsiteX6" fmla="*/ 440475 w 503907"/>
                <a:gd name="connsiteY6" fmla="*/ 154209 h 164873"/>
                <a:gd name="connsiteX7" fmla="*/ 492969 w 503907"/>
                <a:gd name="connsiteY7" fmla="*/ 154209 h 164873"/>
                <a:gd name="connsiteX8" fmla="*/ 503907 w 503907"/>
                <a:gd name="connsiteY8" fmla="*/ 127959 h 164873"/>
                <a:gd name="connsiteX9" fmla="*/ 492969 w 503907"/>
                <a:gd name="connsiteY9" fmla="*/ 101710 h 164873"/>
                <a:gd name="connsiteX10" fmla="*/ 252365 w 503907"/>
                <a:gd name="connsiteY10" fmla="*/ 4 h 1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3907" h="164873">
                  <a:moveTo>
                    <a:pt x="252361" y="0"/>
                  </a:moveTo>
                  <a:cubicBezTo>
                    <a:pt x="160497" y="0"/>
                    <a:pt x="75192" y="36090"/>
                    <a:pt x="10665" y="100616"/>
                  </a:cubicBezTo>
                  <a:cubicBezTo>
                    <a:pt x="-3555" y="114835"/>
                    <a:pt x="-3555" y="138898"/>
                    <a:pt x="10665" y="153109"/>
                  </a:cubicBezTo>
                  <a:cubicBezTo>
                    <a:pt x="24884" y="167329"/>
                    <a:pt x="48946" y="167329"/>
                    <a:pt x="63158" y="153109"/>
                  </a:cubicBezTo>
                  <a:cubicBezTo>
                    <a:pt x="111288" y="106086"/>
                    <a:pt x="180182" y="78745"/>
                    <a:pt x="252365" y="78745"/>
                  </a:cubicBezTo>
                  <a:lnTo>
                    <a:pt x="253457" y="78745"/>
                  </a:lnTo>
                  <a:cubicBezTo>
                    <a:pt x="325640" y="78745"/>
                    <a:pt x="394534" y="106086"/>
                    <a:pt x="440475" y="154209"/>
                  </a:cubicBezTo>
                  <a:cubicBezTo>
                    <a:pt x="454695" y="168428"/>
                    <a:pt x="478757" y="168428"/>
                    <a:pt x="492969" y="154209"/>
                  </a:cubicBezTo>
                  <a:cubicBezTo>
                    <a:pt x="500628" y="147649"/>
                    <a:pt x="503907" y="137808"/>
                    <a:pt x="503907" y="127959"/>
                  </a:cubicBezTo>
                  <a:cubicBezTo>
                    <a:pt x="503907" y="118118"/>
                    <a:pt x="500628" y="108277"/>
                    <a:pt x="492969" y="101710"/>
                  </a:cubicBezTo>
                  <a:cubicBezTo>
                    <a:pt x="431726" y="37186"/>
                    <a:pt x="343140" y="4"/>
                    <a:pt x="252365" y="4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432E25-9080-8F4F-E618-4EC1CD7AE8A3}"/>
                </a:ext>
              </a:extLst>
            </p:cNvPr>
            <p:cNvSpPr/>
            <p:nvPr/>
          </p:nvSpPr>
          <p:spPr>
            <a:xfrm>
              <a:off x="5996542" y="1842225"/>
              <a:ext cx="304858" cy="119762"/>
            </a:xfrm>
            <a:custGeom>
              <a:avLst/>
              <a:gdLst>
                <a:gd name="connsiteX0" fmla="*/ 10940 w 304858"/>
                <a:gd name="connsiteY0" fmla="*/ 56599 h 119762"/>
                <a:gd name="connsiteX1" fmla="*/ 0 w 304858"/>
                <a:gd name="connsiteY1" fmla="*/ 82848 h 119762"/>
                <a:gd name="connsiteX2" fmla="*/ 10940 w 304858"/>
                <a:gd name="connsiteY2" fmla="*/ 109098 h 119762"/>
                <a:gd name="connsiteX3" fmla="*/ 63434 w 304858"/>
                <a:gd name="connsiteY3" fmla="*/ 109098 h 119762"/>
                <a:gd name="connsiteX4" fmla="*/ 241701 w 304858"/>
                <a:gd name="connsiteY4" fmla="*/ 109098 h 119762"/>
                <a:gd name="connsiteX5" fmla="*/ 294194 w 304858"/>
                <a:gd name="connsiteY5" fmla="*/ 109098 h 119762"/>
                <a:gd name="connsiteX6" fmla="*/ 294194 w 304858"/>
                <a:gd name="connsiteY6" fmla="*/ 56605 h 119762"/>
                <a:gd name="connsiteX7" fmla="*/ 10938 w 304858"/>
                <a:gd name="connsiteY7" fmla="*/ 56597 h 1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58" h="119762">
                  <a:moveTo>
                    <a:pt x="10940" y="56599"/>
                  </a:moveTo>
                  <a:cubicBezTo>
                    <a:pt x="4380" y="63159"/>
                    <a:pt x="0" y="73000"/>
                    <a:pt x="0" y="82848"/>
                  </a:cubicBezTo>
                  <a:cubicBezTo>
                    <a:pt x="0" y="92689"/>
                    <a:pt x="4373" y="102530"/>
                    <a:pt x="10940" y="109098"/>
                  </a:cubicBezTo>
                  <a:cubicBezTo>
                    <a:pt x="25160" y="123318"/>
                    <a:pt x="49222" y="123318"/>
                    <a:pt x="63434" y="109098"/>
                  </a:cubicBezTo>
                  <a:cubicBezTo>
                    <a:pt x="110457" y="62075"/>
                    <a:pt x="193580" y="62075"/>
                    <a:pt x="241701" y="109098"/>
                  </a:cubicBezTo>
                  <a:cubicBezTo>
                    <a:pt x="255920" y="123318"/>
                    <a:pt x="281072" y="123318"/>
                    <a:pt x="294194" y="109098"/>
                  </a:cubicBezTo>
                  <a:cubicBezTo>
                    <a:pt x="308414" y="94879"/>
                    <a:pt x="308414" y="70816"/>
                    <a:pt x="294194" y="56605"/>
                  </a:cubicBezTo>
                  <a:cubicBezTo>
                    <a:pt x="219830" y="-18867"/>
                    <a:pt x="87494" y="-18867"/>
                    <a:pt x="10938" y="56597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AF63C6-A549-8F8E-3D9C-36123A108914}"/>
                </a:ext>
              </a:extLst>
            </p:cNvPr>
            <p:cNvSpPr/>
            <p:nvPr/>
          </p:nvSpPr>
          <p:spPr>
            <a:xfrm>
              <a:off x="6091694" y="1981942"/>
              <a:ext cx="115959" cy="115927"/>
            </a:xfrm>
            <a:custGeom>
              <a:avLst/>
              <a:gdLst>
                <a:gd name="connsiteX0" fmla="*/ 57964 w 115959"/>
                <a:gd name="connsiteY0" fmla="*/ 0 h 115927"/>
                <a:gd name="connsiteX1" fmla="*/ 0 w 115959"/>
                <a:gd name="connsiteY1" fmla="*/ 57964 h 115927"/>
                <a:gd name="connsiteX2" fmla="*/ 57964 w 115959"/>
                <a:gd name="connsiteY2" fmla="*/ 115927 h 115927"/>
                <a:gd name="connsiteX3" fmla="*/ 115927 w 115959"/>
                <a:gd name="connsiteY3" fmla="*/ 57964 h 115927"/>
                <a:gd name="connsiteX4" fmla="*/ 57964 w 115959"/>
                <a:gd name="connsiteY4" fmla="*/ 0 h 11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9" h="115927">
                  <a:moveTo>
                    <a:pt x="57964" y="0"/>
                  </a:moveTo>
                  <a:cubicBezTo>
                    <a:pt x="26252" y="0"/>
                    <a:pt x="0" y="26250"/>
                    <a:pt x="0" y="57964"/>
                  </a:cubicBezTo>
                  <a:cubicBezTo>
                    <a:pt x="0" y="89675"/>
                    <a:pt x="26250" y="115927"/>
                    <a:pt x="57964" y="115927"/>
                  </a:cubicBezTo>
                  <a:cubicBezTo>
                    <a:pt x="89677" y="115927"/>
                    <a:pt x="115927" y="89678"/>
                    <a:pt x="115927" y="57964"/>
                  </a:cubicBezTo>
                  <a:cubicBezTo>
                    <a:pt x="117019" y="26252"/>
                    <a:pt x="90775" y="0"/>
                    <a:pt x="57964" y="0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" name="Graphic 11">
            <a:extLst>
              <a:ext uri="{FF2B5EF4-FFF2-40B4-BE49-F238E27FC236}">
                <a16:creationId xmlns:a16="http://schemas.microsoft.com/office/drawing/2014/main" id="{06A04083-BF7D-E35A-D738-A4B25F22BFFE}"/>
              </a:ext>
            </a:extLst>
          </p:cNvPr>
          <p:cNvGrpSpPr/>
          <p:nvPr/>
        </p:nvGrpSpPr>
        <p:grpSpPr>
          <a:xfrm rot="2198226">
            <a:off x="1234329" y="3860380"/>
            <a:ext cx="335954" cy="246127"/>
            <a:chOff x="5897296" y="1697592"/>
            <a:chExt cx="503907" cy="400277"/>
          </a:xfrm>
          <a:solidFill>
            <a:srgbClr val="210635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CF6DF0-D13B-E221-97BE-9C16F1754CD5}"/>
                </a:ext>
              </a:extLst>
            </p:cNvPr>
            <p:cNvSpPr/>
            <p:nvPr/>
          </p:nvSpPr>
          <p:spPr>
            <a:xfrm>
              <a:off x="5897296" y="1697592"/>
              <a:ext cx="503907" cy="164873"/>
            </a:xfrm>
            <a:custGeom>
              <a:avLst/>
              <a:gdLst>
                <a:gd name="connsiteX0" fmla="*/ 252361 w 503907"/>
                <a:gd name="connsiteY0" fmla="*/ 0 h 164873"/>
                <a:gd name="connsiteX1" fmla="*/ 10665 w 503907"/>
                <a:gd name="connsiteY1" fmla="*/ 100616 h 164873"/>
                <a:gd name="connsiteX2" fmla="*/ 10665 w 503907"/>
                <a:gd name="connsiteY2" fmla="*/ 153109 h 164873"/>
                <a:gd name="connsiteX3" fmla="*/ 63158 w 503907"/>
                <a:gd name="connsiteY3" fmla="*/ 153109 h 164873"/>
                <a:gd name="connsiteX4" fmla="*/ 252365 w 503907"/>
                <a:gd name="connsiteY4" fmla="*/ 78745 h 164873"/>
                <a:gd name="connsiteX5" fmla="*/ 253457 w 503907"/>
                <a:gd name="connsiteY5" fmla="*/ 78745 h 164873"/>
                <a:gd name="connsiteX6" fmla="*/ 440475 w 503907"/>
                <a:gd name="connsiteY6" fmla="*/ 154209 h 164873"/>
                <a:gd name="connsiteX7" fmla="*/ 492969 w 503907"/>
                <a:gd name="connsiteY7" fmla="*/ 154209 h 164873"/>
                <a:gd name="connsiteX8" fmla="*/ 503907 w 503907"/>
                <a:gd name="connsiteY8" fmla="*/ 127959 h 164873"/>
                <a:gd name="connsiteX9" fmla="*/ 492969 w 503907"/>
                <a:gd name="connsiteY9" fmla="*/ 101710 h 164873"/>
                <a:gd name="connsiteX10" fmla="*/ 252365 w 503907"/>
                <a:gd name="connsiteY10" fmla="*/ 4 h 1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3907" h="164873">
                  <a:moveTo>
                    <a:pt x="252361" y="0"/>
                  </a:moveTo>
                  <a:cubicBezTo>
                    <a:pt x="160497" y="0"/>
                    <a:pt x="75192" y="36090"/>
                    <a:pt x="10665" y="100616"/>
                  </a:cubicBezTo>
                  <a:cubicBezTo>
                    <a:pt x="-3555" y="114835"/>
                    <a:pt x="-3555" y="138898"/>
                    <a:pt x="10665" y="153109"/>
                  </a:cubicBezTo>
                  <a:cubicBezTo>
                    <a:pt x="24884" y="167329"/>
                    <a:pt x="48946" y="167329"/>
                    <a:pt x="63158" y="153109"/>
                  </a:cubicBezTo>
                  <a:cubicBezTo>
                    <a:pt x="111288" y="106086"/>
                    <a:pt x="180182" y="78745"/>
                    <a:pt x="252365" y="78745"/>
                  </a:cubicBezTo>
                  <a:lnTo>
                    <a:pt x="253457" y="78745"/>
                  </a:lnTo>
                  <a:cubicBezTo>
                    <a:pt x="325640" y="78745"/>
                    <a:pt x="394534" y="106086"/>
                    <a:pt x="440475" y="154209"/>
                  </a:cubicBezTo>
                  <a:cubicBezTo>
                    <a:pt x="454695" y="168428"/>
                    <a:pt x="478757" y="168428"/>
                    <a:pt x="492969" y="154209"/>
                  </a:cubicBezTo>
                  <a:cubicBezTo>
                    <a:pt x="500628" y="147649"/>
                    <a:pt x="503907" y="137808"/>
                    <a:pt x="503907" y="127959"/>
                  </a:cubicBezTo>
                  <a:cubicBezTo>
                    <a:pt x="503907" y="118118"/>
                    <a:pt x="500628" y="108277"/>
                    <a:pt x="492969" y="101710"/>
                  </a:cubicBezTo>
                  <a:cubicBezTo>
                    <a:pt x="431726" y="37186"/>
                    <a:pt x="343140" y="4"/>
                    <a:pt x="252365" y="4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B58ACD-E11E-B80F-CADE-AAE3E6DB1EAB}"/>
                </a:ext>
              </a:extLst>
            </p:cNvPr>
            <p:cNvSpPr/>
            <p:nvPr/>
          </p:nvSpPr>
          <p:spPr>
            <a:xfrm>
              <a:off x="5996542" y="1842225"/>
              <a:ext cx="304858" cy="119762"/>
            </a:xfrm>
            <a:custGeom>
              <a:avLst/>
              <a:gdLst>
                <a:gd name="connsiteX0" fmla="*/ 10940 w 304858"/>
                <a:gd name="connsiteY0" fmla="*/ 56599 h 119762"/>
                <a:gd name="connsiteX1" fmla="*/ 0 w 304858"/>
                <a:gd name="connsiteY1" fmla="*/ 82848 h 119762"/>
                <a:gd name="connsiteX2" fmla="*/ 10940 w 304858"/>
                <a:gd name="connsiteY2" fmla="*/ 109098 h 119762"/>
                <a:gd name="connsiteX3" fmla="*/ 63434 w 304858"/>
                <a:gd name="connsiteY3" fmla="*/ 109098 h 119762"/>
                <a:gd name="connsiteX4" fmla="*/ 241701 w 304858"/>
                <a:gd name="connsiteY4" fmla="*/ 109098 h 119762"/>
                <a:gd name="connsiteX5" fmla="*/ 294194 w 304858"/>
                <a:gd name="connsiteY5" fmla="*/ 109098 h 119762"/>
                <a:gd name="connsiteX6" fmla="*/ 294194 w 304858"/>
                <a:gd name="connsiteY6" fmla="*/ 56605 h 119762"/>
                <a:gd name="connsiteX7" fmla="*/ 10938 w 304858"/>
                <a:gd name="connsiteY7" fmla="*/ 56597 h 1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58" h="119762">
                  <a:moveTo>
                    <a:pt x="10940" y="56599"/>
                  </a:moveTo>
                  <a:cubicBezTo>
                    <a:pt x="4380" y="63159"/>
                    <a:pt x="0" y="73000"/>
                    <a:pt x="0" y="82848"/>
                  </a:cubicBezTo>
                  <a:cubicBezTo>
                    <a:pt x="0" y="92689"/>
                    <a:pt x="4373" y="102530"/>
                    <a:pt x="10940" y="109098"/>
                  </a:cubicBezTo>
                  <a:cubicBezTo>
                    <a:pt x="25160" y="123318"/>
                    <a:pt x="49222" y="123318"/>
                    <a:pt x="63434" y="109098"/>
                  </a:cubicBezTo>
                  <a:cubicBezTo>
                    <a:pt x="110457" y="62075"/>
                    <a:pt x="193580" y="62075"/>
                    <a:pt x="241701" y="109098"/>
                  </a:cubicBezTo>
                  <a:cubicBezTo>
                    <a:pt x="255920" y="123318"/>
                    <a:pt x="281072" y="123318"/>
                    <a:pt x="294194" y="109098"/>
                  </a:cubicBezTo>
                  <a:cubicBezTo>
                    <a:pt x="308414" y="94879"/>
                    <a:pt x="308414" y="70816"/>
                    <a:pt x="294194" y="56605"/>
                  </a:cubicBezTo>
                  <a:cubicBezTo>
                    <a:pt x="219830" y="-18867"/>
                    <a:pt x="87494" y="-18867"/>
                    <a:pt x="10938" y="56597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499BDE-6BA0-BCF4-9471-C4E2C9E411A7}"/>
                </a:ext>
              </a:extLst>
            </p:cNvPr>
            <p:cNvSpPr/>
            <p:nvPr/>
          </p:nvSpPr>
          <p:spPr>
            <a:xfrm>
              <a:off x="6091694" y="1981942"/>
              <a:ext cx="115959" cy="115927"/>
            </a:xfrm>
            <a:custGeom>
              <a:avLst/>
              <a:gdLst>
                <a:gd name="connsiteX0" fmla="*/ 57964 w 115959"/>
                <a:gd name="connsiteY0" fmla="*/ 0 h 115927"/>
                <a:gd name="connsiteX1" fmla="*/ 0 w 115959"/>
                <a:gd name="connsiteY1" fmla="*/ 57964 h 115927"/>
                <a:gd name="connsiteX2" fmla="*/ 57964 w 115959"/>
                <a:gd name="connsiteY2" fmla="*/ 115927 h 115927"/>
                <a:gd name="connsiteX3" fmla="*/ 115927 w 115959"/>
                <a:gd name="connsiteY3" fmla="*/ 57964 h 115927"/>
                <a:gd name="connsiteX4" fmla="*/ 57964 w 115959"/>
                <a:gd name="connsiteY4" fmla="*/ 0 h 11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9" h="115927">
                  <a:moveTo>
                    <a:pt x="57964" y="0"/>
                  </a:moveTo>
                  <a:cubicBezTo>
                    <a:pt x="26252" y="0"/>
                    <a:pt x="0" y="26250"/>
                    <a:pt x="0" y="57964"/>
                  </a:cubicBezTo>
                  <a:cubicBezTo>
                    <a:pt x="0" y="89675"/>
                    <a:pt x="26250" y="115927"/>
                    <a:pt x="57964" y="115927"/>
                  </a:cubicBezTo>
                  <a:cubicBezTo>
                    <a:pt x="89677" y="115927"/>
                    <a:pt x="115927" y="89678"/>
                    <a:pt x="115927" y="57964"/>
                  </a:cubicBezTo>
                  <a:cubicBezTo>
                    <a:pt x="117019" y="26252"/>
                    <a:pt x="90775" y="0"/>
                    <a:pt x="57964" y="0"/>
                  </a:cubicBezTo>
                  <a:close/>
                </a:path>
              </a:pathLst>
            </a:custGeom>
            <a:grpFill/>
            <a:ln w="1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9362E99-AA6D-04D6-15C0-0CC77CAC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" t="24011" r="58" b="26859"/>
          <a:stretch/>
        </p:blipFill>
        <p:spPr>
          <a:xfrm>
            <a:off x="2793131" y="4343042"/>
            <a:ext cx="1396206" cy="70347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EE43F-F6AF-0F3E-4BE4-FE3C22F78088}"/>
              </a:ext>
            </a:extLst>
          </p:cNvPr>
          <p:cNvGrpSpPr/>
          <p:nvPr/>
        </p:nvGrpSpPr>
        <p:grpSpPr>
          <a:xfrm>
            <a:off x="5201869" y="3562350"/>
            <a:ext cx="1089455" cy="1370667"/>
            <a:chOff x="6294758" y="2133662"/>
            <a:chExt cx="1089455" cy="13706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7B5680-3F9A-35DC-2231-D9F80A01A95F}"/>
                </a:ext>
              </a:extLst>
            </p:cNvPr>
            <p:cNvSpPr/>
            <p:nvPr/>
          </p:nvSpPr>
          <p:spPr>
            <a:xfrm>
              <a:off x="7168916" y="2200713"/>
              <a:ext cx="215297" cy="190854"/>
            </a:xfrm>
            <a:custGeom>
              <a:avLst/>
              <a:gdLst>
                <a:gd name="connsiteX0" fmla="*/ 115786 w 215297"/>
                <a:gd name="connsiteY0" fmla="*/ 75779 h 190854"/>
                <a:gd name="connsiteX1" fmla="*/ 172611 w 215297"/>
                <a:gd name="connsiteY1" fmla="*/ 179980 h 190854"/>
                <a:gd name="connsiteX2" fmla="*/ 184887 w 215297"/>
                <a:gd name="connsiteY2" fmla="*/ 190780 h 190854"/>
                <a:gd name="connsiteX3" fmla="*/ 203319 w 215297"/>
                <a:gd name="connsiteY3" fmla="*/ 190240 h 190854"/>
                <a:gd name="connsiteX4" fmla="*/ 214995 w 215297"/>
                <a:gd name="connsiteY4" fmla="*/ 177880 h 190854"/>
                <a:gd name="connsiteX5" fmla="*/ 214947 w 215297"/>
                <a:gd name="connsiteY5" fmla="*/ 177082 h 190854"/>
                <a:gd name="connsiteX6" fmla="*/ 11189 w 215297"/>
                <a:gd name="connsiteY6" fmla="*/ 144 h 190854"/>
                <a:gd name="connsiteX7" fmla="*/ -284 w 215297"/>
                <a:gd name="connsiteY7" fmla="*/ 12730 h 190854"/>
                <a:gd name="connsiteX8" fmla="*/ -223 w 215297"/>
                <a:gd name="connsiteY8" fmla="*/ 13500 h 190854"/>
                <a:gd name="connsiteX9" fmla="*/ 1829 w 215297"/>
                <a:gd name="connsiteY9" fmla="*/ 31824 h 190854"/>
                <a:gd name="connsiteX10" fmla="*/ 14159 w 215297"/>
                <a:gd name="connsiteY10" fmla="*/ 42480 h 190854"/>
                <a:gd name="connsiteX11" fmla="*/ 115786 w 215297"/>
                <a:gd name="connsiteY11" fmla="*/ 75779 h 19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297" h="190854">
                  <a:moveTo>
                    <a:pt x="115786" y="75779"/>
                  </a:moveTo>
                  <a:cubicBezTo>
                    <a:pt x="148004" y="101429"/>
                    <a:pt x="168496" y="139006"/>
                    <a:pt x="172611" y="179980"/>
                  </a:cubicBezTo>
                  <a:cubicBezTo>
                    <a:pt x="173232" y="186246"/>
                    <a:pt x="178594" y="190962"/>
                    <a:pt x="184887" y="190780"/>
                  </a:cubicBezTo>
                  <a:lnTo>
                    <a:pt x="203319" y="190240"/>
                  </a:lnTo>
                  <a:cubicBezTo>
                    <a:pt x="209957" y="190051"/>
                    <a:pt x="215184" y="184516"/>
                    <a:pt x="214995" y="177880"/>
                  </a:cubicBezTo>
                  <a:cubicBezTo>
                    <a:pt x="214988" y="177613"/>
                    <a:pt x="214972" y="177347"/>
                    <a:pt x="214947" y="177082"/>
                  </a:cubicBezTo>
                  <a:cubicBezTo>
                    <a:pt x="205117" y="73184"/>
                    <a:pt x="115438" y="-4691"/>
                    <a:pt x="11189" y="144"/>
                  </a:cubicBezTo>
                  <a:cubicBezTo>
                    <a:pt x="4545" y="452"/>
                    <a:pt x="-590" y="6086"/>
                    <a:pt x="-284" y="12730"/>
                  </a:cubicBezTo>
                  <a:cubicBezTo>
                    <a:pt x="-272" y="12987"/>
                    <a:pt x="-252" y="13244"/>
                    <a:pt x="-223" y="13500"/>
                  </a:cubicBezTo>
                  <a:lnTo>
                    <a:pt x="1829" y="31824"/>
                  </a:lnTo>
                  <a:cubicBezTo>
                    <a:pt x="2513" y="38057"/>
                    <a:pt x="7891" y="42707"/>
                    <a:pt x="14159" y="42480"/>
                  </a:cubicBezTo>
                  <a:cubicBezTo>
                    <a:pt x="50941" y="40959"/>
                    <a:pt x="87035" y="52786"/>
                    <a:pt x="115786" y="75779"/>
                  </a:cubicBezTo>
                  <a:close/>
                </a:path>
              </a:pathLst>
            </a:custGeom>
            <a:solidFill>
              <a:srgbClr val="210635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7E9FEA-FF54-7C3D-58E4-3E0D273B416C}"/>
                </a:ext>
              </a:extLst>
            </p:cNvPr>
            <p:cNvSpPr/>
            <p:nvPr/>
          </p:nvSpPr>
          <p:spPr>
            <a:xfrm>
              <a:off x="7158943" y="2261524"/>
              <a:ext cx="168029" cy="149536"/>
            </a:xfrm>
            <a:custGeom>
              <a:avLst/>
              <a:gdLst>
                <a:gd name="connsiteX0" fmla="*/ 111054 w 168029"/>
                <a:gd name="connsiteY0" fmla="*/ 33401 h 149536"/>
                <a:gd name="connsiteX1" fmla="*/ 11335 w 168029"/>
                <a:gd name="connsiteY1" fmla="*/ -7 h 149536"/>
                <a:gd name="connsiteX2" fmla="*/ -291 w 168029"/>
                <a:gd name="connsiteY2" fmla="*/ 12366 h 149536"/>
                <a:gd name="connsiteX3" fmla="*/ -221 w 168029"/>
                <a:gd name="connsiteY3" fmla="*/ 13349 h 149536"/>
                <a:gd name="connsiteX4" fmla="*/ 1309 w 168029"/>
                <a:gd name="connsiteY4" fmla="*/ 27011 h 149536"/>
                <a:gd name="connsiteX5" fmla="*/ 13441 w 168029"/>
                <a:gd name="connsiteY5" fmla="*/ 37666 h 149536"/>
                <a:gd name="connsiteX6" fmla="*/ 130061 w 168029"/>
                <a:gd name="connsiteY6" fmla="*/ 138861 h 149536"/>
                <a:gd name="connsiteX7" fmla="*/ 142319 w 168029"/>
                <a:gd name="connsiteY7" fmla="*/ 149463 h 149536"/>
                <a:gd name="connsiteX8" fmla="*/ 156053 w 168029"/>
                <a:gd name="connsiteY8" fmla="*/ 149067 h 149536"/>
                <a:gd name="connsiteX9" fmla="*/ 167728 w 168029"/>
                <a:gd name="connsiteY9" fmla="*/ 136773 h 149536"/>
                <a:gd name="connsiteX10" fmla="*/ 167663 w 168029"/>
                <a:gd name="connsiteY10" fmla="*/ 135801 h 149536"/>
                <a:gd name="connsiteX11" fmla="*/ 111054 w 168029"/>
                <a:gd name="connsiteY11" fmla="*/ 33401 h 14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029" h="149536">
                  <a:moveTo>
                    <a:pt x="111054" y="33401"/>
                  </a:moveTo>
                  <a:cubicBezTo>
                    <a:pt x="82823" y="10802"/>
                    <a:pt x="47482" y="-1039"/>
                    <a:pt x="11335" y="-7"/>
                  </a:cubicBezTo>
                  <a:cubicBezTo>
                    <a:pt x="4707" y="200"/>
                    <a:pt x="-498" y="5738"/>
                    <a:pt x="-291" y="12366"/>
                  </a:cubicBezTo>
                  <a:cubicBezTo>
                    <a:pt x="-282" y="12695"/>
                    <a:pt x="-259" y="13023"/>
                    <a:pt x="-221" y="13349"/>
                  </a:cubicBezTo>
                  <a:lnTo>
                    <a:pt x="1309" y="27011"/>
                  </a:lnTo>
                  <a:cubicBezTo>
                    <a:pt x="1996" y="33161"/>
                    <a:pt x="7252" y="37780"/>
                    <a:pt x="13441" y="37666"/>
                  </a:cubicBezTo>
                  <a:cubicBezTo>
                    <a:pt x="72467" y="36626"/>
                    <a:pt x="122773" y="80277"/>
                    <a:pt x="130061" y="138861"/>
                  </a:cubicBezTo>
                  <a:cubicBezTo>
                    <a:pt x="130794" y="145032"/>
                    <a:pt x="136108" y="149627"/>
                    <a:pt x="142319" y="149463"/>
                  </a:cubicBezTo>
                  <a:lnTo>
                    <a:pt x="156053" y="149067"/>
                  </a:lnTo>
                  <a:cubicBezTo>
                    <a:pt x="162672" y="148896"/>
                    <a:pt x="167899" y="143392"/>
                    <a:pt x="167728" y="136773"/>
                  </a:cubicBezTo>
                  <a:cubicBezTo>
                    <a:pt x="167719" y="136449"/>
                    <a:pt x="167697" y="136125"/>
                    <a:pt x="167663" y="135801"/>
                  </a:cubicBezTo>
                  <a:cubicBezTo>
                    <a:pt x="163142" y="95505"/>
                    <a:pt x="142773" y="58661"/>
                    <a:pt x="111054" y="33401"/>
                  </a:cubicBezTo>
                  <a:close/>
                </a:path>
              </a:pathLst>
            </a:custGeom>
            <a:solidFill>
              <a:srgbClr val="210635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748547-D642-42D4-EDF8-1E09EFC99DC2}"/>
                </a:ext>
              </a:extLst>
            </p:cNvPr>
            <p:cNvSpPr/>
            <p:nvPr/>
          </p:nvSpPr>
          <p:spPr>
            <a:xfrm>
              <a:off x="7148459" y="2317656"/>
              <a:ext cx="125929" cy="112717"/>
            </a:xfrm>
            <a:custGeom>
              <a:avLst/>
              <a:gdLst>
                <a:gd name="connsiteX0" fmla="*/ 64189 w 125929"/>
                <a:gd name="connsiteY0" fmla="*/ 49124 h 112717"/>
                <a:gd name="connsiteX1" fmla="*/ 95059 w 125929"/>
                <a:gd name="connsiteY1" fmla="*/ 102260 h 112717"/>
                <a:gd name="connsiteX2" fmla="*/ 107317 w 125929"/>
                <a:gd name="connsiteY2" fmla="*/ 112646 h 112717"/>
                <a:gd name="connsiteX3" fmla="*/ 113959 w 125929"/>
                <a:gd name="connsiteY3" fmla="*/ 112448 h 112717"/>
                <a:gd name="connsiteX4" fmla="*/ 125627 w 125929"/>
                <a:gd name="connsiteY4" fmla="*/ 100044 h 112717"/>
                <a:gd name="connsiteX5" fmla="*/ 125497 w 125929"/>
                <a:gd name="connsiteY5" fmla="*/ 98606 h 112717"/>
                <a:gd name="connsiteX6" fmla="*/ 11522 w 125929"/>
                <a:gd name="connsiteY6" fmla="*/ -69 h 112717"/>
                <a:gd name="connsiteX7" fmla="*/ -297 w 125929"/>
                <a:gd name="connsiteY7" fmla="*/ 12016 h 112717"/>
                <a:gd name="connsiteX8" fmla="*/ -214 w 125929"/>
                <a:gd name="connsiteY8" fmla="*/ 13287 h 112717"/>
                <a:gd name="connsiteX9" fmla="*/ 524 w 125929"/>
                <a:gd name="connsiteY9" fmla="*/ 19911 h 112717"/>
                <a:gd name="connsiteX10" fmla="*/ 12530 w 125929"/>
                <a:gd name="connsiteY10" fmla="*/ 30584 h 112717"/>
                <a:gd name="connsiteX11" fmla="*/ 64189 w 125929"/>
                <a:gd name="connsiteY11" fmla="*/ 49124 h 1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929" h="112717">
                  <a:moveTo>
                    <a:pt x="64189" y="49124"/>
                  </a:moveTo>
                  <a:cubicBezTo>
                    <a:pt x="80776" y="62342"/>
                    <a:pt x="91794" y="81304"/>
                    <a:pt x="95059" y="102260"/>
                  </a:cubicBezTo>
                  <a:cubicBezTo>
                    <a:pt x="95932" y="108324"/>
                    <a:pt x="101194" y="112781"/>
                    <a:pt x="107317" y="112646"/>
                  </a:cubicBezTo>
                  <a:lnTo>
                    <a:pt x="113959" y="112448"/>
                  </a:lnTo>
                  <a:cubicBezTo>
                    <a:pt x="120606" y="112244"/>
                    <a:pt x="125830" y="106691"/>
                    <a:pt x="125627" y="100044"/>
                  </a:cubicBezTo>
                  <a:cubicBezTo>
                    <a:pt x="125612" y="99562"/>
                    <a:pt x="125569" y="99083"/>
                    <a:pt x="125497" y="98606"/>
                  </a:cubicBezTo>
                  <a:cubicBezTo>
                    <a:pt x="117179" y="42029"/>
                    <a:pt x="68706" y="62"/>
                    <a:pt x="11522" y="-69"/>
                  </a:cubicBezTo>
                  <a:cubicBezTo>
                    <a:pt x="4921" y="5"/>
                    <a:pt x="-369" y="5415"/>
                    <a:pt x="-297" y="12016"/>
                  </a:cubicBezTo>
                  <a:cubicBezTo>
                    <a:pt x="-291" y="12441"/>
                    <a:pt x="-264" y="12864"/>
                    <a:pt x="-214" y="13287"/>
                  </a:cubicBezTo>
                  <a:lnTo>
                    <a:pt x="524" y="19911"/>
                  </a:lnTo>
                  <a:cubicBezTo>
                    <a:pt x="1251" y="25993"/>
                    <a:pt x="6405" y="30574"/>
                    <a:pt x="12530" y="30584"/>
                  </a:cubicBezTo>
                  <a:cubicBezTo>
                    <a:pt x="31333" y="30844"/>
                    <a:pt x="49512" y="37367"/>
                    <a:pt x="64189" y="49124"/>
                  </a:cubicBezTo>
                  <a:close/>
                </a:path>
              </a:pathLst>
            </a:custGeom>
            <a:solidFill>
              <a:srgbClr val="210635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10F712-1920-0A45-56FB-D551D045599C}"/>
                </a:ext>
              </a:extLst>
            </p:cNvPr>
            <p:cNvSpPr/>
            <p:nvPr/>
          </p:nvSpPr>
          <p:spPr>
            <a:xfrm>
              <a:off x="6294758" y="2200713"/>
              <a:ext cx="215297" cy="190854"/>
            </a:xfrm>
            <a:custGeom>
              <a:avLst/>
              <a:gdLst>
                <a:gd name="connsiteX0" fmla="*/ 98917 w 215297"/>
                <a:gd name="connsiteY0" fmla="*/ 75779 h 190854"/>
                <a:gd name="connsiteX1" fmla="*/ 42092 w 215297"/>
                <a:gd name="connsiteY1" fmla="*/ 179980 h 190854"/>
                <a:gd name="connsiteX2" fmla="*/ 29816 w 215297"/>
                <a:gd name="connsiteY2" fmla="*/ 190780 h 190854"/>
                <a:gd name="connsiteX3" fmla="*/ 11384 w 215297"/>
                <a:gd name="connsiteY3" fmla="*/ 190240 h 190854"/>
                <a:gd name="connsiteX4" fmla="*/ -292 w 215297"/>
                <a:gd name="connsiteY4" fmla="*/ 177880 h 190854"/>
                <a:gd name="connsiteX5" fmla="*/ -244 w 215297"/>
                <a:gd name="connsiteY5" fmla="*/ 177082 h 190854"/>
                <a:gd name="connsiteX6" fmla="*/ 203514 w 215297"/>
                <a:gd name="connsiteY6" fmla="*/ 144 h 190854"/>
                <a:gd name="connsiteX7" fmla="*/ 214987 w 215297"/>
                <a:gd name="connsiteY7" fmla="*/ 12730 h 190854"/>
                <a:gd name="connsiteX8" fmla="*/ 214926 w 215297"/>
                <a:gd name="connsiteY8" fmla="*/ 13500 h 190854"/>
                <a:gd name="connsiteX9" fmla="*/ 212874 w 215297"/>
                <a:gd name="connsiteY9" fmla="*/ 31788 h 190854"/>
                <a:gd name="connsiteX10" fmla="*/ 200544 w 215297"/>
                <a:gd name="connsiteY10" fmla="*/ 42444 h 190854"/>
                <a:gd name="connsiteX11" fmla="*/ 98917 w 215297"/>
                <a:gd name="connsiteY11" fmla="*/ 75779 h 19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297" h="190854">
                  <a:moveTo>
                    <a:pt x="98917" y="75779"/>
                  </a:moveTo>
                  <a:cubicBezTo>
                    <a:pt x="66699" y="101429"/>
                    <a:pt x="46207" y="139006"/>
                    <a:pt x="42092" y="179980"/>
                  </a:cubicBezTo>
                  <a:cubicBezTo>
                    <a:pt x="41471" y="186246"/>
                    <a:pt x="36109" y="190962"/>
                    <a:pt x="29816" y="190780"/>
                  </a:cubicBezTo>
                  <a:lnTo>
                    <a:pt x="11384" y="190240"/>
                  </a:lnTo>
                  <a:cubicBezTo>
                    <a:pt x="4746" y="190051"/>
                    <a:pt x="-481" y="184516"/>
                    <a:pt x="-292" y="177880"/>
                  </a:cubicBezTo>
                  <a:cubicBezTo>
                    <a:pt x="-285" y="177613"/>
                    <a:pt x="-269" y="177347"/>
                    <a:pt x="-244" y="177082"/>
                  </a:cubicBezTo>
                  <a:cubicBezTo>
                    <a:pt x="9586" y="73184"/>
                    <a:pt x="99265" y="-4691"/>
                    <a:pt x="203514" y="144"/>
                  </a:cubicBezTo>
                  <a:cubicBezTo>
                    <a:pt x="210158" y="452"/>
                    <a:pt x="215293" y="6086"/>
                    <a:pt x="214987" y="12730"/>
                  </a:cubicBezTo>
                  <a:cubicBezTo>
                    <a:pt x="214975" y="12987"/>
                    <a:pt x="214955" y="13244"/>
                    <a:pt x="214926" y="13500"/>
                  </a:cubicBezTo>
                  <a:lnTo>
                    <a:pt x="212874" y="31788"/>
                  </a:lnTo>
                  <a:cubicBezTo>
                    <a:pt x="212190" y="38021"/>
                    <a:pt x="206812" y="42671"/>
                    <a:pt x="200544" y="42444"/>
                  </a:cubicBezTo>
                  <a:cubicBezTo>
                    <a:pt x="163756" y="40934"/>
                    <a:pt x="127663" y="52772"/>
                    <a:pt x="98917" y="75779"/>
                  </a:cubicBezTo>
                  <a:close/>
                </a:path>
              </a:pathLst>
            </a:custGeom>
            <a:solidFill>
              <a:srgbClr val="210635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BFDB1B-D144-3C8D-7A44-9493BFE30174}"/>
                </a:ext>
              </a:extLst>
            </p:cNvPr>
            <p:cNvSpPr/>
            <p:nvPr/>
          </p:nvSpPr>
          <p:spPr>
            <a:xfrm>
              <a:off x="6352000" y="2261524"/>
              <a:ext cx="168029" cy="149536"/>
            </a:xfrm>
            <a:custGeom>
              <a:avLst/>
              <a:gdLst>
                <a:gd name="connsiteX0" fmla="*/ 56381 w 168029"/>
                <a:gd name="connsiteY0" fmla="*/ 33401 h 149536"/>
                <a:gd name="connsiteX1" fmla="*/ 156100 w 168029"/>
                <a:gd name="connsiteY1" fmla="*/ -7 h 149536"/>
                <a:gd name="connsiteX2" fmla="*/ 167726 w 168029"/>
                <a:gd name="connsiteY2" fmla="*/ 12366 h 149536"/>
                <a:gd name="connsiteX3" fmla="*/ 167656 w 168029"/>
                <a:gd name="connsiteY3" fmla="*/ 13349 h 149536"/>
                <a:gd name="connsiteX4" fmla="*/ 166126 w 168029"/>
                <a:gd name="connsiteY4" fmla="*/ 27011 h 149536"/>
                <a:gd name="connsiteX5" fmla="*/ 153994 w 168029"/>
                <a:gd name="connsiteY5" fmla="*/ 37666 h 149536"/>
                <a:gd name="connsiteX6" fmla="*/ 37373 w 168029"/>
                <a:gd name="connsiteY6" fmla="*/ 138861 h 149536"/>
                <a:gd name="connsiteX7" fmla="*/ 25115 w 168029"/>
                <a:gd name="connsiteY7" fmla="*/ 149463 h 149536"/>
                <a:gd name="connsiteX8" fmla="*/ 11381 w 168029"/>
                <a:gd name="connsiteY8" fmla="*/ 149067 h 149536"/>
                <a:gd name="connsiteX9" fmla="*/ -293 w 168029"/>
                <a:gd name="connsiteY9" fmla="*/ 136773 h 149536"/>
                <a:gd name="connsiteX10" fmla="*/ -229 w 168029"/>
                <a:gd name="connsiteY10" fmla="*/ 135801 h 149536"/>
                <a:gd name="connsiteX11" fmla="*/ 56381 w 168029"/>
                <a:gd name="connsiteY11" fmla="*/ 33401 h 14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029" h="149536">
                  <a:moveTo>
                    <a:pt x="56381" y="33401"/>
                  </a:moveTo>
                  <a:cubicBezTo>
                    <a:pt x="84612" y="10802"/>
                    <a:pt x="119953" y="-1039"/>
                    <a:pt x="156100" y="-7"/>
                  </a:cubicBezTo>
                  <a:cubicBezTo>
                    <a:pt x="162727" y="200"/>
                    <a:pt x="167933" y="5738"/>
                    <a:pt x="167726" y="12366"/>
                  </a:cubicBezTo>
                  <a:cubicBezTo>
                    <a:pt x="167717" y="12695"/>
                    <a:pt x="167694" y="13023"/>
                    <a:pt x="167656" y="13349"/>
                  </a:cubicBezTo>
                  <a:lnTo>
                    <a:pt x="166126" y="27011"/>
                  </a:lnTo>
                  <a:cubicBezTo>
                    <a:pt x="165440" y="33161"/>
                    <a:pt x="160182" y="37780"/>
                    <a:pt x="153994" y="37666"/>
                  </a:cubicBezTo>
                  <a:cubicBezTo>
                    <a:pt x="94967" y="36626"/>
                    <a:pt x="44661" y="80277"/>
                    <a:pt x="37373" y="138861"/>
                  </a:cubicBezTo>
                  <a:cubicBezTo>
                    <a:pt x="36641" y="145032"/>
                    <a:pt x="31327" y="149627"/>
                    <a:pt x="25115" y="149463"/>
                  </a:cubicBezTo>
                  <a:lnTo>
                    <a:pt x="11381" y="149067"/>
                  </a:lnTo>
                  <a:cubicBezTo>
                    <a:pt x="4763" y="148896"/>
                    <a:pt x="-464" y="143392"/>
                    <a:pt x="-293" y="136773"/>
                  </a:cubicBezTo>
                  <a:cubicBezTo>
                    <a:pt x="-284" y="136449"/>
                    <a:pt x="-263" y="136125"/>
                    <a:pt x="-229" y="135801"/>
                  </a:cubicBezTo>
                  <a:cubicBezTo>
                    <a:pt x="4293" y="95505"/>
                    <a:pt x="24662" y="58661"/>
                    <a:pt x="56381" y="33401"/>
                  </a:cubicBezTo>
                  <a:close/>
                </a:path>
              </a:pathLst>
            </a:custGeom>
            <a:solidFill>
              <a:srgbClr val="210635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2C08675-34BF-0A13-9B32-1680F199C642}"/>
                </a:ext>
              </a:extLst>
            </p:cNvPr>
            <p:cNvSpPr/>
            <p:nvPr/>
          </p:nvSpPr>
          <p:spPr>
            <a:xfrm>
              <a:off x="6404581" y="2317656"/>
              <a:ext cx="125931" cy="112717"/>
            </a:xfrm>
            <a:custGeom>
              <a:avLst/>
              <a:gdLst>
                <a:gd name="connsiteX0" fmla="*/ 61147 w 125931"/>
                <a:gd name="connsiteY0" fmla="*/ 49124 h 112717"/>
                <a:gd name="connsiteX1" fmla="*/ 30277 w 125931"/>
                <a:gd name="connsiteY1" fmla="*/ 102260 h 112717"/>
                <a:gd name="connsiteX2" fmla="*/ 18019 w 125931"/>
                <a:gd name="connsiteY2" fmla="*/ 112646 h 112717"/>
                <a:gd name="connsiteX3" fmla="*/ 11378 w 125931"/>
                <a:gd name="connsiteY3" fmla="*/ 112448 h 112717"/>
                <a:gd name="connsiteX4" fmla="*/ -292 w 125931"/>
                <a:gd name="connsiteY4" fmla="*/ 100044 h 112717"/>
                <a:gd name="connsiteX5" fmla="*/ -160 w 125931"/>
                <a:gd name="connsiteY5" fmla="*/ 98606 h 112717"/>
                <a:gd name="connsiteX6" fmla="*/ 113815 w 125931"/>
                <a:gd name="connsiteY6" fmla="*/ -69 h 112717"/>
                <a:gd name="connsiteX7" fmla="*/ 125633 w 125931"/>
                <a:gd name="connsiteY7" fmla="*/ 12016 h 112717"/>
                <a:gd name="connsiteX8" fmla="*/ 125550 w 125931"/>
                <a:gd name="connsiteY8" fmla="*/ 13287 h 112717"/>
                <a:gd name="connsiteX9" fmla="*/ 124812 w 125931"/>
                <a:gd name="connsiteY9" fmla="*/ 19911 h 112717"/>
                <a:gd name="connsiteX10" fmla="*/ 112807 w 125931"/>
                <a:gd name="connsiteY10" fmla="*/ 30584 h 112717"/>
                <a:gd name="connsiteX11" fmla="*/ 61147 w 125931"/>
                <a:gd name="connsiteY11" fmla="*/ 49124 h 1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931" h="112717">
                  <a:moveTo>
                    <a:pt x="61147" y="49124"/>
                  </a:moveTo>
                  <a:cubicBezTo>
                    <a:pt x="44560" y="62342"/>
                    <a:pt x="33543" y="81304"/>
                    <a:pt x="30277" y="102260"/>
                  </a:cubicBezTo>
                  <a:cubicBezTo>
                    <a:pt x="29404" y="108324"/>
                    <a:pt x="24143" y="112781"/>
                    <a:pt x="18019" y="112646"/>
                  </a:cubicBezTo>
                  <a:lnTo>
                    <a:pt x="11378" y="112448"/>
                  </a:lnTo>
                  <a:cubicBezTo>
                    <a:pt x="4730" y="112244"/>
                    <a:pt x="-493" y="106691"/>
                    <a:pt x="-292" y="100044"/>
                  </a:cubicBezTo>
                  <a:cubicBezTo>
                    <a:pt x="-276" y="99562"/>
                    <a:pt x="-232" y="99083"/>
                    <a:pt x="-160" y="98606"/>
                  </a:cubicBezTo>
                  <a:cubicBezTo>
                    <a:pt x="8156" y="42029"/>
                    <a:pt x="56631" y="62"/>
                    <a:pt x="113815" y="-69"/>
                  </a:cubicBezTo>
                  <a:cubicBezTo>
                    <a:pt x="120415" y="5"/>
                    <a:pt x="125705" y="5415"/>
                    <a:pt x="125633" y="12016"/>
                  </a:cubicBezTo>
                  <a:cubicBezTo>
                    <a:pt x="125628" y="12441"/>
                    <a:pt x="125601" y="12864"/>
                    <a:pt x="125550" y="13287"/>
                  </a:cubicBezTo>
                  <a:lnTo>
                    <a:pt x="124812" y="19911"/>
                  </a:lnTo>
                  <a:cubicBezTo>
                    <a:pt x="124085" y="25993"/>
                    <a:pt x="118932" y="30574"/>
                    <a:pt x="112807" y="30584"/>
                  </a:cubicBezTo>
                  <a:cubicBezTo>
                    <a:pt x="94004" y="30844"/>
                    <a:pt x="75824" y="37367"/>
                    <a:pt x="61147" y="49124"/>
                  </a:cubicBezTo>
                  <a:close/>
                </a:path>
              </a:pathLst>
            </a:custGeom>
            <a:solidFill>
              <a:srgbClr val="210635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912F499-6D7E-1464-F944-28CC0D96A0BE}"/>
                </a:ext>
              </a:extLst>
            </p:cNvPr>
            <p:cNvSpPr/>
            <p:nvPr/>
          </p:nvSpPr>
          <p:spPr>
            <a:xfrm>
              <a:off x="6799760" y="2133662"/>
              <a:ext cx="88667" cy="1370667"/>
            </a:xfrm>
            <a:custGeom>
              <a:avLst/>
              <a:gdLst>
                <a:gd name="connsiteX0" fmla="*/ -297 w 88667"/>
                <a:gd name="connsiteY0" fmla="*/ 1356505 h 1370667"/>
                <a:gd name="connsiteX1" fmla="*/ -297 w 88667"/>
                <a:gd name="connsiteY1" fmla="*/ 34130 h 1370667"/>
                <a:gd name="connsiteX2" fmla="*/ 33902 w 88667"/>
                <a:gd name="connsiteY2" fmla="*/ -69 h 1370667"/>
                <a:gd name="connsiteX3" fmla="*/ 54170 w 88667"/>
                <a:gd name="connsiteY3" fmla="*/ -69 h 1370667"/>
                <a:gd name="connsiteX4" fmla="*/ 88370 w 88667"/>
                <a:gd name="connsiteY4" fmla="*/ 34130 h 1370667"/>
                <a:gd name="connsiteX5" fmla="*/ 88370 w 88667"/>
                <a:gd name="connsiteY5" fmla="*/ 1356505 h 1370667"/>
                <a:gd name="connsiteX6" fmla="*/ -297 w 88667"/>
                <a:gd name="connsiteY6" fmla="*/ 1356505 h 137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67" h="1370667">
                  <a:moveTo>
                    <a:pt x="-297" y="1356505"/>
                  </a:moveTo>
                  <a:lnTo>
                    <a:pt x="-297" y="34130"/>
                  </a:lnTo>
                  <a:cubicBezTo>
                    <a:pt x="-297" y="15242"/>
                    <a:pt x="15015" y="-69"/>
                    <a:pt x="33902" y="-69"/>
                  </a:cubicBezTo>
                  <a:lnTo>
                    <a:pt x="54170" y="-69"/>
                  </a:lnTo>
                  <a:cubicBezTo>
                    <a:pt x="73057" y="-69"/>
                    <a:pt x="88370" y="15242"/>
                    <a:pt x="88370" y="34130"/>
                  </a:cubicBezTo>
                  <a:lnTo>
                    <a:pt x="88370" y="1356505"/>
                  </a:lnTo>
                  <a:cubicBezTo>
                    <a:pt x="88334" y="1375297"/>
                    <a:pt x="-297" y="1375297"/>
                    <a:pt x="-297" y="1356505"/>
                  </a:cubicBezTo>
                  <a:close/>
                </a:path>
              </a:pathLst>
            </a:custGeom>
            <a:solidFill>
              <a:srgbClr val="535461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DFC45-7AAF-813E-8CB6-F88612466FE7}"/>
                </a:ext>
              </a:extLst>
            </p:cNvPr>
            <p:cNvSpPr/>
            <p:nvPr/>
          </p:nvSpPr>
          <p:spPr>
            <a:xfrm>
              <a:off x="6512483" y="2400491"/>
              <a:ext cx="660107" cy="548202"/>
            </a:xfrm>
            <a:custGeom>
              <a:avLst/>
              <a:gdLst>
                <a:gd name="connsiteX0" fmla="*/ 580260 w 660107"/>
                <a:gd name="connsiteY0" fmla="*/ 0 h 548202"/>
                <a:gd name="connsiteX1" fmla="*/ 660107 w 660107"/>
                <a:gd name="connsiteY1" fmla="*/ 79847 h 548202"/>
                <a:gd name="connsiteX2" fmla="*/ 660107 w 660107"/>
                <a:gd name="connsiteY2" fmla="*/ 468355 h 548202"/>
                <a:gd name="connsiteX3" fmla="*/ 580260 w 660107"/>
                <a:gd name="connsiteY3" fmla="*/ 548202 h 548202"/>
                <a:gd name="connsiteX4" fmla="*/ 79847 w 660107"/>
                <a:gd name="connsiteY4" fmla="*/ 548202 h 548202"/>
                <a:gd name="connsiteX5" fmla="*/ 0 w 660107"/>
                <a:gd name="connsiteY5" fmla="*/ 468355 h 548202"/>
                <a:gd name="connsiteX6" fmla="*/ 0 w 660107"/>
                <a:gd name="connsiteY6" fmla="*/ 79847 h 548202"/>
                <a:gd name="connsiteX7" fmla="*/ 79847 w 660107"/>
                <a:gd name="connsiteY7" fmla="*/ 0 h 5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0107" h="548202">
                  <a:moveTo>
                    <a:pt x="580260" y="0"/>
                  </a:moveTo>
                  <a:cubicBezTo>
                    <a:pt x="624359" y="0"/>
                    <a:pt x="660107" y="35749"/>
                    <a:pt x="660107" y="79847"/>
                  </a:cubicBezTo>
                  <a:lnTo>
                    <a:pt x="660107" y="468355"/>
                  </a:lnTo>
                  <a:cubicBezTo>
                    <a:pt x="660107" y="512454"/>
                    <a:pt x="624358" y="548202"/>
                    <a:pt x="580260" y="548202"/>
                  </a:cubicBezTo>
                  <a:lnTo>
                    <a:pt x="79847" y="548202"/>
                  </a:lnTo>
                  <a:cubicBezTo>
                    <a:pt x="35749" y="548202"/>
                    <a:pt x="0" y="512454"/>
                    <a:pt x="0" y="468355"/>
                  </a:cubicBezTo>
                  <a:lnTo>
                    <a:pt x="0" y="79847"/>
                  </a:lnTo>
                  <a:cubicBezTo>
                    <a:pt x="0" y="35749"/>
                    <a:pt x="35749" y="0"/>
                    <a:pt x="79847" y="0"/>
                  </a:cubicBezTo>
                  <a:close/>
                </a:path>
              </a:pathLst>
            </a:custGeom>
            <a:solidFill>
              <a:srgbClr val="808080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8D82C5-3F4B-234C-F629-90D029E990DD}"/>
                </a:ext>
              </a:extLst>
            </p:cNvPr>
            <p:cNvSpPr/>
            <p:nvPr/>
          </p:nvSpPr>
          <p:spPr>
            <a:xfrm>
              <a:off x="6520547" y="2408555"/>
              <a:ext cx="644951" cy="532092"/>
            </a:xfrm>
            <a:custGeom>
              <a:avLst/>
              <a:gdLst>
                <a:gd name="connsiteX0" fmla="*/ 565104 w 644951"/>
                <a:gd name="connsiteY0" fmla="*/ 0 h 532092"/>
                <a:gd name="connsiteX1" fmla="*/ 644952 w 644951"/>
                <a:gd name="connsiteY1" fmla="*/ 79847 h 532092"/>
                <a:gd name="connsiteX2" fmla="*/ 644952 w 644951"/>
                <a:gd name="connsiteY2" fmla="*/ 452245 h 532092"/>
                <a:gd name="connsiteX3" fmla="*/ 565104 w 644951"/>
                <a:gd name="connsiteY3" fmla="*/ 532093 h 532092"/>
                <a:gd name="connsiteX4" fmla="*/ 79847 w 644951"/>
                <a:gd name="connsiteY4" fmla="*/ 532093 h 532092"/>
                <a:gd name="connsiteX5" fmla="*/ 0 w 644951"/>
                <a:gd name="connsiteY5" fmla="*/ 452245 h 532092"/>
                <a:gd name="connsiteX6" fmla="*/ 0 w 644951"/>
                <a:gd name="connsiteY6" fmla="*/ 79847 h 532092"/>
                <a:gd name="connsiteX7" fmla="*/ 79847 w 644951"/>
                <a:gd name="connsiteY7" fmla="*/ 0 h 5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951" h="532092">
                  <a:moveTo>
                    <a:pt x="565104" y="0"/>
                  </a:moveTo>
                  <a:cubicBezTo>
                    <a:pt x="609203" y="0"/>
                    <a:pt x="644952" y="35749"/>
                    <a:pt x="644952" y="79847"/>
                  </a:cubicBezTo>
                  <a:lnTo>
                    <a:pt x="644952" y="452245"/>
                  </a:lnTo>
                  <a:cubicBezTo>
                    <a:pt x="644952" y="496344"/>
                    <a:pt x="609203" y="532093"/>
                    <a:pt x="565104" y="532093"/>
                  </a:cubicBezTo>
                  <a:lnTo>
                    <a:pt x="79847" y="532093"/>
                  </a:lnTo>
                  <a:cubicBezTo>
                    <a:pt x="35749" y="532093"/>
                    <a:pt x="0" y="496344"/>
                    <a:pt x="0" y="452245"/>
                  </a:cubicBezTo>
                  <a:lnTo>
                    <a:pt x="0" y="79847"/>
                  </a:lnTo>
                  <a:cubicBezTo>
                    <a:pt x="0" y="35749"/>
                    <a:pt x="35749" y="0"/>
                    <a:pt x="79847" y="0"/>
                  </a:cubicBezTo>
                  <a:close/>
                </a:path>
              </a:pathLst>
            </a:custGeom>
            <a:solidFill>
              <a:srgbClr val="FFFFFF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1707FBE-5EA1-D3F1-1478-5CC0E6C00BF9}"/>
                </a:ext>
              </a:extLst>
            </p:cNvPr>
            <p:cNvSpPr/>
            <p:nvPr/>
          </p:nvSpPr>
          <p:spPr>
            <a:xfrm>
              <a:off x="6794091" y="2625704"/>
              <a:ext cx="90808" cy="97793"/>
            </a:xfrm>
            <a:custGeom>
              <a:avLst/>
              <a:gdLst>
                <a:gd name="connsiteX0" fmla="*/ 78344 w 90808"/>
                <a:gd name="connsiteY0" fmla="*/ 3531 h 97793"/>
                <a:gd name="connsiteX1" fmla="*/ 86894 w 90808"/>
                <a:gd name="connsiteY1" fmla="*/ 12081 h 97793"/>
                <a:gd name="connsiteX2" fmla="*/ 86894 w 90808"/>
                <a:gd name="connsiteY2" fmla="*/ 85574 h 97793"/>
                <a:gd name="connsiteX3" fmla="*/ 78344 w 90808"/>
                <a:gd name="connsiteY3" fmla="*/ 94124 h 97793"/>
                <a:gd name="connsiteX4" fmla="*/ 11853 w 90808"/>
                <a:gd name="connsiteY4" fmla="*/ 94124 h 97793"/>
                <a:gd name="connsiteX5" fmla="*/ 3303 w 90808"/>
                <a:gd name="connsiteY5" fmla="*/ 85574 h 97793"/>
                <a:gd name="connsiteX6" fmla="*/ 3303 w 90808"/>
                <a:gd name="connsiteY6" fmla="*/ 12081 h 97793"/>
                <a:gd name="connsiteX7" fmla="*/ 11853 w 90808"/>
                <a:gd name="connsiteY7" fmla="*/ 3531 h 97793"/>
                <a:gd name="connsiteX8" fmla="*/ 78362 w 90808"/>
                <a:gd name="connsiteY8" fmla="*/ 3531 h 97793"/>
                <a:gd name="connsiteX9" fmla="*/ 78362 w 90808"/>
                <a:gd name="connsiteY9" fmla="*/ -69 h 97793"/>
                <a:gd name="connsiteX10" fmla="*/ 11853 w 90808"/>
                <a:gd name="connsiteY10" fmla="*/ -69 h 97793"/>
                <a:gd name="connsiteX11" fmla="*/ -297 w 90808"/>
                <a:gd name="connsiteY11" fmla="*/ 12081 h 97793"/>
                <a:gd name="connsiteX12" fmla="*/ -297 w 90808"/>
                <a:gd name="connsiteY12" fmla="*/ 85574 h 97793"/>
                <a:gd name="connsiteX13" fmla="*/ 11853 w 90808"/>
                <a:gd name="connsiteY13" fmla="*/ 97724 h 97793"/>
                <a:gd name="connsiteX14" fmla="*/ 78362 w 90808"/>
                <a:gd name="connsiteY14" fmla="*/ 97724 h 97793"/>
                <a:gd name="connsiteX15" fmla="*/ 90512 w 90808"/>
                <a:gd name="connsiteY15" fmla="*/ 85574 h 97793"/>
                <a:gd name="connsiteX16" fmla="*/ 90512 w 90808"/>
                <a:gd name="connsiteY16" fmla="*/ 12081 h 97793"/>
                <a:gd name="connsiteX17" fmla="*/ 78362 w 90808"/>
                <a:gd name="connsiteY17" fmla="*/ -69 h 9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808" h="97793">
                  <a:moveTo>
                    <a:pt x="78344" y="3531"/>
                  </a:moveTo>
                  <a:cubicBezTo>
                    <a:pt x="83062" y="3540"/>
                    <a:pt x="86883" y="7363"/>
                    <a:pt x="86894" y="12081"/>
                  </a:cubicBezTo>
                  <a:lnTo>
                    <a:pt x="86894" y="85574"/>
                  </a:lnTo>
                  <a:cubicBezTo>
                    <a:pt x="86883" y="90292"/>
                    <a:pt x="83062" y="94115"/>
                    <a:pt x="78344" y="94124"/>
                  </a:cubicBezTo>
                  <a:lnTo>
                    <a:pt x="11853" y="94124"/>
                  </a:lnTo>
                  <a:cubicBezTo>
                    <a:pt x="7135" y="94115"/>
                    <a:pt x="3313" y="90292"/>
                    <a:pt x="3303" y="85574"/>
                  </a:cubicBezTo>
                  <a:lnTo>
                    <a:pt x="3303" y="12081"/>
                  </a:lnTo>
                  <a:cubicBezTo>
                    <a:pt x="3313" y="7363"/>
                    <a:pt x="7135" y="3540"/>
                    <a:pt x="11853" y="3531"/>
                  </a:cubicBezTo>
                  <a:lnTo>
                    <a:pt x="78362" y="3531"/>
                  </a:lnTo>
                  <a:moveTo>
                    <a:pt x="78362" y="-69"/>
                  </a:moveTo>
                  <a:lnTo>
                    <a:pt x="11853" y="-69"/>
                  </a:lnTo>
                  <a:cubicBezTo>
                    <a:pt x="5142" y="-69"/>
                    <a:pt x="-297" y="5370"/>
                    <a:pt x="-297" y="12081"/>
                  </a:cubicBezTo>
                  <a:lnTo>
                    <a:pt x="-297" y="85574"/>
                  </a:lnTo>
                  <a:cubicBezTo>
                    <a:pt x="-297" y="92284"/>
                    <a:pt x="5142" y="97724"/>
                    <a:pt x="11853" y="97724"/>
                  </a:cubicBezTo>
                  <a:lnTo>
                    <a:pt x="78362" y="97724"/>
                  </a:lnTo>
                  <a:cubicBezTo>
                    <a:pt x="85072" y="97724"/>
                    <a:pt x="90512" y="92284"/>
                    <a:pt x="90512" y="85574"/>
                  </a:cubicBezTo>
                  <a:lnTo>
                    <a:pt x="90512" y="12081"/>
                  </a:lnTo>
                  <a:cubicBezTo>
                    <a:pt x="90512" y="5370"/>
                    <a:pt x="85072" y="-69"/>
                    <a:pt x="78362" y="-69"/>
                  </a:cubicBezTo>
                  <a:close/>
                </a:path>
              </a:pathLst>
            </a:custGeom>
            <a:solidFill>
              <a:srgbClr val="E0E0E0"/>
            </a:solidFill>
            <a:ln w="1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8F8754-7752-0C0F-CF11-564E18D64D79}"/>
                </a:ext>
              </a:extLst>
            </p:cNvPr>
            <p:cNvSpPr/>
            <p:nvPr/>
          </p:nvSpPr>
          <p:spPr>
            <a:xfrm>
              <a:off x="6839486" y="2652830"/>
              <a:ext cx="1799" cy="20627"/>
            </a:xfrm>
            <a:custGeom>
              <a:avLst/>
              <a:gdLst>
                <a:gd name="connsiteX0" fmla="*/ 0 w 1799"/>
                <a:gd name="connsiteY0" fmla="*/ 0 h 20627"/>
                <a:gd name="connsiteX1" fmla="*/ 0 w 1799"/>
                <a:gd name="connsiteY1" fmla="*/ 20628 h 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9" h="20627">
                  <a:moveTo>
                    <a:pt x="0" y="0"/>
                  </a:moveTo>
                  <a:lnTo>
                    <a:pt x="0" y="20628"/>
                  </a:lnTo>
                </a:path>
              </a:pathLst>
            </a:custGeom>
            <a:ln w="3590" cap="rnd">
              <a:solidFill>
                <a:srgbClr val="6C63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7760847-9135-F0DD-FA82-3F80A7FF41B1}"/>
                </a:ext>
              </a:extLst>
            </p:cNvPr>
            <p:cNvSpPr/>
            <p:nvPr/>
          </p:nvSpPr>
          <p:spPr>
            <a:xfrm>
              <a:off x="6821147" y="2661704"/>
              <a:ext cx="36690" cy="34689"/>
            </a:xfrm>
            <a:custGeom>
              <a:avLst/>
              <a:gdLst>
                <a:gd name="connsiteX0" fmla="*/ 26681 w 36690"/>
                <a:gd name="connsiteY0" fmla="*/ 93 h 34689"/>
                <a:gd name="connsiteX1" fmla="*/ 34231 w 36690"/>
                <a:gd name="connsiteY1" fmla="*/ 24909 h 34689"/>
                <a:gd name="connsiteX2" fmla="*/ 9414 w 36690"/>
                <a:gd name="connsiteY2" fmla="*/ 32458 h 34689"/>
                <a:gd name="connsiteX3" fmla="*/ 1865 w 36690"/>
                <a:gd name="connsiteY3" fmla="*/ 7642 h 34689"/>
                <a:gd name="connsiteX4" fmla="*/ 9726 w 36690"/>
                <a:gd name="connsiteY4" fmla="*/ -69 h 3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0" h="34689">
                  <a:moveTo>
                    <a:pt x="26681" y="93"/>
                  </a:moveTo>
                  <a:cubicBezTo>
                    <a:pt x="35618" y="4861"/>
                    <a:pt x="38999" y="15972"/>
                    <a:pt x="34231" y="24909"/>
                  </a:cubicBezTo>
                  <a:cubicBezTo>
                    <a:pt x="29462" y="33846"/>
                    <a:pt x="18353" y="37226"/>
                    <a:pt x="9414" y="32458"/>
                  </a:cubicBezTo>
                  <a:cubicBezTo>
                    <a:pt x="477" y="27690"/>
                    <a:pt x="-2903" y="16581"/>
                    <a:pt x="1865" y="7642"/>
                  </a:cubicBezTo>
                  <a:cubicBezTo>
                    <a:pt x="3634" y="4328"/>
                    <a:pt x="6378" y="1635"/>
                    <a:pt x="9726" y="-69"/>
                  </a:cubicBezTo>
                </a:path>
              </a:pathLst>
            </a:custGeom>
            <a:noFill/>
            <a:ln w="3590" cap="rnd">
              <a:solidFill>
                <a:srgbClr val="6C63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9752DDE-F400-DBC6-8FE7-6A490929C544}"/>
              </a:ext>
            </a:extLst>
          </p:cNvPr>
          <p:cNvSpPr/>
          <p:nvPr/>
        </p:nvSpPr>
        <p:spPr>
          <a:xfrm>
            <a:off x="1585261" y="3612233"/>
            <a:ext cx="3377519" cy="438070"/>
          </a:xfrm>
          <a:prstGeom prst="rightArrow">
            <a:avLst/>
          </a:prstGeom>
          <a:solidFill>
            <a:srgbClr val="2106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1063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712" y="0"/>
            <a:ext cx="6795770" cy="5144135"/>
            <a:chOff x="2348712" y="0"/>
            <a:chExt cx="6795770" cy="5144135"/>
          </a:xfrm>
        </p:grpSpPr>
        <p:sp>
          <p:nvSpPr>
            <p:cNvPr id="3" name="object 3"/>
            <p:cNvSpPr/>
            <p:nvPr/>
          </p:nvSpPr>
          <p:spPr>
            <a:xfrm>
              <a:off x="2348712" y="0"/>
              <a:ext cx="6795770" cy="3890010"/>
            </a:xfrm>
            <a:custGeom>
              <a:avLst/>
              <a:gdLst/>
              <a:ahLst/>
              <a:cxnLst/>
              <a:rect l="l" t="t" r="r" b="b"/>
              <a:pathLst>
                <a:path w="6795770" h="3890010">
                  <a:moveTo>
                    <a:pt x="6795287" y="3889650"/>
                  </a:moveTo>
                  <a:lnTo>
                    <a:pt x="0" y="0"/>
                  </a:lnTo>
                  <a:lnTo>
                    <a:pt x="6795287" y="0"/>
                  </a:lnTo>
                  <a:lnTo>
                    <a:pt x="6795287" y="388965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3399" y="3889650"/>
              <a:ext cx="2190750" cy="1254125"/>
            </a:xfrm>
            <a:custGeom>
              <a:avLst/>
              <a:gdLst/>
              <a:ahLst/>
              <a:cxnLst/>
              <a:rect l="l" t="t" r="r" b="b"/>
              <a:pathLst>
                <a:path w="2190750" h="1254125">
                  <a:moveTo>
                    <a:pt x="2190599" y="1253999"/>
                  </a:moveTo>
                  <a:lnTo>
                    <a:pt x="0" y="1253999"/>
                  </a:lnTo>
                  <a:lnTo>
                    <a:pt x="2190599" y="0"/>
                  </a:lnTo>
                  <a:lnTo>
                    <a:pt x="2190599" y="125399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1" y="543597"/>
            <a:ext cx="6142758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5" dirty="0"/>
              <a:t>How our Solution Works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450099" y="2167562"/>
            <a:ext cx="717867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2. Security Camera</a:t>
            </a:r>
            <a:endParaRPr lang="en-IN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 local web server in MJPEG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Can be viewed on a browser or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If any motion is detected, it is recorded, saved locally and then, a copy is emailed.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Open CV to detect recognized faces and </a:t>
            </a:r>
            <a:r>
              <a:rPr lang="en-IN" sz="1100" dirty="0"/>
              <a:t>automatically open the door, alert on the app if face is unrecognizable.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ahoma"/>
              <a:cs typeface="Tahom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020276-19D5-3467-94E3-FF7B03D0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95" y="3172160"/>
            <a:ext cx="2561705" cy="19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819</Words>
  <Application>Microsoft Office PowerPoint</Application>
  <PresentationFormat>On-screen Show (16:9)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Silicon Rush  Proposal</vt:lpstr>
      <vt:lpstr>Problem  Statement</vt:lpstr>
      <vt:lpstr>PowerPoint Presentation</vt:lpstr>
      <vt:lpstr>Solution</vt:lpstr>
      <vt:lpstr>Solution Appendix</vt:lpstr>
      <vt:lpstr>Solution Appendix</vt:lpstr>
      <vt:lpstr>Solution Appendix</vt:lpstr>
      <vt:lpstr>How our Solution Works</vt:lpstr>
      <vt:lpstr>How our Solution Works</vt:lpstr>
      <vt:lpstr>How our Solution Works</vt:lpstr>
      <vt:lpstr>How our Solution Works</vt:lpstr>
      <vt:lpstr>Requirements</vt:lpstr>
      <vt:lpstr>Deployment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Silicon Rush Solution Proposal Template</dc:title>
  <cp:lastModifiedBy>Aswarth M</cp:lastModifiedBy>
  <cp:revision>4</cp:revision>
  <dcterms:created xsi:type="dcterms:W3CDTF">2022-09-26T06:20:55Z</dcterms:created>
  <dcterms:modified xsi:type="dcterms:W3CDTF">2022-09-26T12:49:37Z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