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658A2-652C-4E66-B7AA-1EDCF24E0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time table generator</a:t>
            </a:r>
          </a:p>
        </p:txBody>
      </p:sp>
    </p:spTree>
    <p:extLst>
      <p:ext uri="{BB962C8B-B14F-4D97-AF65-F5344CB8AC3E}">
        <p14:creationId xmlns:p14="http://schemas.microsoft.com/office/powerpoint/2010/main" val="2722840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6CEE-A75D-49E6-BFE8-DD804DA93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C5F6C-73B8-4722-B4C9-9901D6FA7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Parakh Agarwal</a:t>
            </a:r>
          </a:p>
          <a:p>
            <a:r>
              <a:rPr lang="en-US" dirty="0"/>
              <a:t>M Ashwartha Reddy</a:t>
            </a:r>
          </a:p>
          <a:p>
            <a:r>
              <a:rPr lang="en-US" dirty="0"/>
              <a:t>Aditya Veer Singh</a:t>
            </a:r>
          </a:p>
          <a:p>
            <a:r>
              <a:rPr lang="en-US" dirty="0"/>
              <a:t>Shishira M Iyar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32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BB29E8-DF64-4C52-82D7-4A421EC2B301}"/>
              </a:ext>
            </a:extLst>
          </p:cNvPr>
          <p:cNvSpPr txBox="1"/>
          <p:nvPr/>
        </p:nvSpPr>
        <p:spPr>
          <a:xfrm>
            <a:off x="1209675" y="1504950"/>
            <a:ext cx="2009775" cy="809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2F050-AB78-4E4A-A017-C6163F006F9E}"/>
              </a:ext>
            </a:extLst>
          </p:cNvPr>
          <p:cNvSpPr txBox="1"/>
          <p:nvPr/>
        </p:nvSpPr>
        <p:spPr>
          <a:xfrm>
            <a:off x="1362075" y="1657350"/>
            <a:ext cx="2009775" cy="809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5191B-47F4-4FA6-A3B9-F77C115BCB66}"/>
              </a:ext>
            </a:extLst>
          </p:cNvPr>
          <p:cNvSpPr txBox="1"/>
          <p:nvPr/>
        </p:nvSpPr>
        <p:spPr>
          <a:xfrm>
            <a:off x="1466849" y="1046499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hlinkClick r:id="rId2" action="ppaction://hlinksldjump"/>
              </a:rPr>
              <a:t>electronics</a:t>
            </a:r>
            <a:endParaRPr 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8DFB0-24EA-4257-A46B-9B966086CF57}"/>
              </a:ext>
            </a:extLst>
          </p:cNvPr>
          <p:cNvSpPr txBox="1"/>
          <p:nvPr/>
        </p:nvSpPr>
        <p:spPr>
          <a:xfrm>
            <a:off x="7562850" y="738723"/>
            <a:ext cx="3114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D050"/>
                </a:solidFill>
                <a:hlinkClick r:id="rId3" action="ppaction://hlinksldjump"/>
              </a:rPr>
              <a:t>Programming</a:t>
            </a:r>
            <a:r>
              <a:rPr lang="en-US" sz="4000" dirty="0">
                <a:hlinkClick r:id="rId3" action="ppaction://hlinksldjump"/>
              </a:rPr>
              <a:t> in c</a:t>
            </a: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41660E-3730-458B-8F8A-E9BEF303B163}"/>
              </a:ext>
            </a:extLst>
          </p:cNvPr>
          <p:cNvSpPr txBox="1"/>
          <p:nvPr/>
        </p:nvSpPr>
        <p:spPr>
          <a:xfrm>
            <a:off x="1362075" y="4452938"/>
            <a:ext cx="2714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D050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mathematics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51E7F-9D44-49E1-BB19-BB6B403F6211}"/>
              </a:ext>
            </a:extLst>
          </p:cNvPr>
          <p:cNvSpPr txBox="1"/>
          <p:nvPr/>
        </p:nvSpPr>
        <p:spPr>
          <a:xfrm>
            <a:off x="8001000" y="4548187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hlinkClick r:id="rId5" action="ppaction://hlinksldjump"/>
              </a:rPr>
              <a:t>chemistry</a:t>
            </a:r>
            <a:endParaRPr lang="en-US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066742-2197-4419-81C6-C88EF26447A9}"/>
              </a:ext>
            </a:extLst>
          </p:cNvPr>
          <p:cNvSpPr txBox="1"/>
          <p:nvPr/>
        </p:nvSpPr>
        <p:spPr>
          <a:xfrm>
            <a:off x="4448174" y="2314575"/>
            <a:ext cx="2438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Click on the subject for respective time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8ACB5-7538-4E4D-B15C-891235883BB6}"/>
              </a:ext>
            </a:extLst>
          </p:cNvPr>
          <p:cNvSpPr txBox="1"/>
          <p:nvPr/>
        </p:nvSpPr>
        <p:spPr>
          <a:xfrm>
            <a:off x="9034462" y="6211669"/>
            <a:ext cx="3286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6" action="ppaction://hlinksldjump"/>
              </a:rPr>
              <a:t>CLICK HERE FOR PLAN FOR NEXT PHASES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99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20A4-B045-41C8-A316-037625033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5" y="132743"/>
            <a:ext cx="9905998" cy="1478570"/>
          </a:xfrm>
        </p:spPr>
        <p:txBody>
          <a:bodyPr/>
          <a:lstStyle/>
          <a:p>
            <a:r>
              <a:rPr lang="en-US" dirty="0"/>
              <a:t>Electronics time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74AB9F7-D63F-4ADA-B9E5-EF3B2F12BD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276863"/>
              </p:ext>
            </p:extLst>
          </p:nvPr>
        </p:nvGraphicFramePr>
        <p:xfrm>
          <a:off x="1104905" y="1504950"/>
          <a:ext cx="9869490" cy="448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6610">
                  <a:extLst>
                    <a:ext uri="{9D8B030D-6E8A-4147-A177-3AD203B41FA5}">
                      <a16:colId xmlns:a16="http://schemas.microsoft.com/office/drawing/2014/main" val="350130487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302831281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882747062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3913894778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143781486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4109731952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852160740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1222469704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864505141"/>
                    </a:ext>
                  </a:extLst>
                </a:gridCol>
              </a:tblGrid>
              <a:tr h="627745">
                <a:tc>
                  <a:txBody>
                    <a:bodyPr/>
                    <a:lstStyle/>
                    <a:p>
                      <a:r>
                        <a:rPr lang="en-US" dirty="0"/>
                        <a:t>Time/</a:t>
                      </a:r>
                    </a:p>
                    <a:p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9:00-11:00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10:00-11:00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11:00-11:30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11:30-</a:t>
                      </a:r>
                    </a:p>
                    <a:p>
                      <a:r>
                        <a:rPr lang="en-US" dirty="0"/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12:30-</a:t>
                      </a:r>
                    </a:p>
                    <a:p>
                      <a:r>
                        <a:rPr lang="en-US" dirty="0"/>
                        <a:t>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1:30-</a:t>
                      </a:r>
                    </a:p>
                    <a:p>
                      <a:r>
                        <a:rPr lang="en-US" dirty="0"/>
                        <a:t>2:15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2:15-</a:t>
                      </a:r>
                    </a:p>
                    <a:p>
                      <a:r>
                        <a:rPr lang="en-US" dirty="0"/>
                        <a:t>3:15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3:15-</a:t>
                      </a:r>
                    </a:p>
                    <a:p>
                      <a:r>
                        <a:rPr lang="en-US" dirty="0"/>
                        <a:t>4:15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756658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615042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TUE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85155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776652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FREE</a:t>
                      </a:r>
                    </a:p>
                    <a:p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092461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058560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19514"/>
                  </a:ext>
                </a:extLst>
              </a:tr>
            </a:tbl>
          </a:graphicData>
        </a:graphic>
      </p:graphicFrame>
      <p:sp>
        <p:nvSpPr>
          <p:cNvPr id="7" name="TextBox 6">
            <a:hlinkClick r:id="rId2" action="ppaction://hlinksldjump"/>
            <a:extLst>
              <a:ext uri="{FF2B5EF4-FFF2-40B4-BE49-F238E27FC236}">
                <a16:creationId xmlns:a16="http://schemas.microsoft.com/office/drawing/2014/main" id="{0A841364-1CD0-4BC8-9508-EAB0ADD52414}"/>
              </a:ext>
            </a:extLst>
          </p:cNvPr>
          <p:cNvSpPr txBox="1"/>
          <p:nvPr/>
        </p:nvSpPr>
        <p:spPr>
          <a:xfrm>
            <a:off x="10287000" y="6381750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hlinkClick r:id="rId2" action="ppaction://hlinksldjump"/>
              </a:rPr>
              <a:t>RETURN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245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849E-CF4C-49C2-8527-5BFD65F5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5" y="247043"/>
            <a:ext cx="9905998" cy="1478570"/>
          </a:xfrm>
        </p:spPr>
        <p:txBody>
          <a:bodyPr/>
          <a:lstStyle/>
          <a:p>
            <a:r>
              <a:rPr lang="en-US" dirty="0"/>
              <a:t>Pic time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C73DCA-E243-48E5-9081-E74909B377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837506"/>
              </p:ext>
            </p:extLst>
          </p:nvPr>
        </p:nvGraphicFramePr>
        <p:xfrm>
          <a:off x="1104905" y="1504950"/>
          <a:ext cx="9869490" cy="448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6610">
                  <a:extLst>
                    <a:ext uri="{9D8B030D-6E8A-4147-A177-3AD203B41FA5}">
                      <a16:colId xmlns:a16="http://schemas.microsoft.com/office/drawing/2014/main" val="350130487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302831281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882747062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3913894778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143781486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4109731952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852160740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1222469704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864505141"/>
                    </a:ext>
                  </a:extLst>
                </a:gridCol>
              </a:tblGrid>
              <a:tr h="627745">
                <a:tc>
                  <a:txBody>
                    <a:bodyPr/>
                    <a:lstStyle/>
                    <a:p>
                      <a:r>
                        <a:rPr lang="en-US" dirty="0"/>
                        <a:t>Time/</a:t>
                      </a:r>
                    </a:p>
                    <a:p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9:00-11:00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10:00-11:00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11:00-11:30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11:30-</a:t>
                      </a:r>
                    </a:p>
                    <a:p>
                      <a:r>
                        <a:rPr lang="en-US" dirty="0"/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12:30-</a:t>
                      </a:r>
                    </a:p>
                    <a:p>
                      <a:r>
                        <a:rPr lang="en-US" dirty="0"/>
                        <a:t>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1:30-</a:t>
                      </a:r>
                    </a:p>
                    <a:p>
                      <a:r>
                        <a:rPr lang="en-US" dirty="0"/>
                        <a:t>2:15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2:15-</a:t>
                      </a:r>
                    </a:p>
                    <a:p>
                      <a:r>
                        <a:rPr lang="en-US" dirty="0"/>
                        <a:t>3:15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3:15-</a:t>
                      </a:r>
                    </a:p>
                    <a:p>
                      <a:r>
                        <a:rPr lang="en-US" dirty="0"/>
                        <a:t>4:15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756658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615042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TUE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85155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LAB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776652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LAB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LAB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092461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058560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19514"/>
                  </a:ext>
                </a:extLst>
              </a:tr>
            </a:tbl>
          </a:graphicData>
        </a:graphic>
      </p:graphicFrame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257DF201-DB02-44A8-A58A-9051D7EDBDA9}"/>
              </a:ext>
            </a:extLst>
          </p:cNvPr>
          <p:cNvSpPr txBox="1"/>
          <p:nvPr/>
        </p:nvSpPr>
        <p:spPr>
          <a:xfrm>
            <a:off x="10144125" y="6299382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hlinkClick r:id="rId2" action="ppaction://hlinksldjump"/>
              </a:rPr>
              <a:t>RETURN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048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61B75-ED24-4562-B0BE-C3EA6663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3" y="227993"/>
            <a:ext cx="9905998" cy="1478570"/>
          </a:xfrm>
        </p:spPr>
        <p:txBody>
          <a:bodyPr/>
          <a:lstStyle/>
          <a:p>
            <a:r>
              <a:rPr lang="en-US" dirty="0"/>
              <a:t>Mathematics time table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1544D6E-1053-46C8-AE78-F47EF54453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859963"/>
              </p:ext>
            </p:extLst>
          </p:nvPr>
        </p:nvGraphicFramePr>
        <p:xfrm>
          <a:off x="912813" y="1581150"/>
          <a:ext cx="9869490" cy="448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6610">
                  <a:extLst>
                    <a:ext uri="{9D8B030D-6E8A-4147-A177-3AD203B41FA5}">
                      <a16:colId xmlns:a16="http://schemas.microsoft.com/office/drawing/2014/main" val="350130487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302831281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882747062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3913894778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143781486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4109731952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852160740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1222469704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864505141"/>
                    </a:ext>
                  </a:extLst>
                </a:gridCol>
              </a:tblGrid>
              <a:tr h="627745">
                <a:tc>
                  <a:txBody>
                    <a:bodyPr/>
                    <a:lstStyle/>
                    <a:p>
                      <a:r>
                        <a:rPr lang="en-US" dirty="0"/>
                        <a:t>Time/</a:t>
                      </a:r>
                    </a:p>
                    <a:p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9:00-11:00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10:00-11:00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11:00-11:30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11:30-</a:t>
                      </a:r>
                    </a:p>
                    <a:p>
                      <a:r>
                        <a:rPr lang="en-US" dirty="0"/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12:30-</a:t>
                      </a:r>
                    </a:p>
                    <a:p>
                      <a:r>
                        <a:rPr lang="en-US" dirty="0"/>
                        <a:t>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1:30-</a:t>
                      </a:r>
                    </a:p>
                    <a:p>
                      <a:r>
                        <a:rPr lang="en-US" dirty="0"/>
                        <a:t>2:15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2:15-</a:t>
                      </a:r>
                    </a:p>
                    <a:p>
                      <a:r>
                        <a:rPr lang="en-US" dirty="0"/>
                        <a:t>3:15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3:15-</a:t>
                      </a:r>
                    </a:p>
                    <a:p>
                      <a:r>
                        <a:rPr lang="en-US" dirty="0"/>
                        <a:t>4:15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756658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615042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TUE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85155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776652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092461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058560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19514"/>
                  </a:ext>
                </a:extLst>
              </a:tr>
            </a:tbl>
          </a:graphicData>
        </a:graphic>
      </p:graphicFrame>
      <p:sp>
        <p:nvSpPr>
          <p:cNvPr id="7" name="TextBox 6">
            <a:hlinkClick r:id="rId2" action="ppaction://hlinksldjump"/>
            <a:extLst>
              <a:ext uri="{FF2B5EF4-FFF2-40B4-BE49-F238E27FC236}">
                <a16:creationId xmlns:a16="http://schemas.microsoft.com/office/drawing/2014/main" id="{EFFB7C13-4FF8-4E83-A34F-DDC4FBFCEF35}"/>
              </a:ext>
            </a:extLst>
          </p:cNvPr>
          <p:cNvSpPr txBox="1"/>
          <p:nvPr/>
        </p:nvSpPr>
        <p:spPr>
          <a:xfrm>
            <a:off x="10287000" y="6381750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hlinkClick r:id="rId2" action="ppaction://hlinksldjump"/>
              </a:rPr>
              <a:t>RETURN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68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371D4-F462-48D3-8B78-7FEDF9869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138" y="123218"/>
            <a:ext cx="9905998" cy="1478570"/>
          </a:xfrm>
        </p:spPr>
        <p:txBody>
          <a:bodyPr/>
          <a:lstStyle/>
          <a:p>
            <a:r>
              <a:rPr lang="en-US" dirty="0"/>
              <a:t>Chemistry time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1C119B-ACEE-4499-B97C-D8F1B81743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948695"/>
              </p:ext>
            </p:extLst>
          </p:nvPr>
        </p:nvGraphicFramePr>
        <p:xfrm>
          <a:off x="882646" y="1516063"/>
          <a:ext cx="9869490" cy="42568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6610">
                  <a:extLst>
                    <a:ext uri="{9D8B030D-6E8A-4147-A177-3AD203B41FA5}">
                      <a16:colId xmlns:a16="http://schemas.microsoft.com/office/drawing/2014/main" val="350130487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302831281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882747062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3913894778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143781486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4109731952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852160740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1222469704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864505141"/>
                    </a:ext>
                  </a:extLst>
                </a:gridCol>
              </a:tblGrid>
              <a:tr h="597265">
                <a:tc>
                  <a:txBody>
                    <a:bodyPr/>
                    <a:lstStyle/>
                    <a:p>
                      <a:r>
                        <a:rPr lang="en-US" dirty="0"/>
                        <a:t>Time/</a:t>
                      </a:r>
                    </a:p>
                    <a:p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9:00-11:00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10:00-11:00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11:00-11:30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11:30-</a:t>
                      </a:r>
                    </a:p>
                    <a:p>
                      <a:r>
                        <a:rPr lang="en-US" dirty="0"/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12:30-</a:t>
                      </a:r>
                    </a:p>
                    <a:p>
                      <a:r>
                        <a:rPr lang="en-US" dirty="0"/>
                        <a:t>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1:30-</a:t>
                      </a:r>
                    </a:p>
                    <a:p>
                      <a:r>
                        <a:rPr lang="en-US" dirty="0"/>
                        <a:t>2:15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2:15-</a:t>
                      </a:r>
                    </a:p>
                    <a:p>
                      <a:r>
                        <a:rPr lang="en-US" dirty="0"/>
                        <a:t>3:15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3:15-</a:t>
                      </a:r>
                    </a:p>
                    <a:p>
                      <a:r>
                        <a:rPr lang="en-US" dirty="0"/>
                        <a:t>4:15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756658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615042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TUE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85155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776652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092461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058560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19514"/>
                  </a:ext>
                </a:extLst>
              </a:tr>
            </a:tbl>
          </a:graphicData>
        </a:graphic>
      </p:graphicFrame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0E723829-1030-4ED7-B59B-7B3068502F14}"/>
              </a:ext>
            </a:extLst>
          </p:cNvPr>
          <p:cNvSpPr txBox="1"/>
          <p:nvPr/>
        </p:nvSpPr>
        <p:spPr>
          <a:xfrm>
            <a:off x="10287000" y="6381750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hlinkClick r:id="rId2" action="ppaction://hlinksldjump"/>
              </a:rPr>
              <a:t>RETURN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30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70FF9-8BAA-4534-830F-D777525E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FURTHER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FB22D-9289-46CD-B32B-061B69B36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46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915C6-DDEE-4252-9933-A67BCE93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E0ABE-6293-4829-A1E9-5A578450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8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101</TotalTime>
  <Words>339</Words>
  <Application>Microsoft Office PowerPoint</Application>
  <PresentationFormat>Widescreen</PresentationFormat>
  <Paragraphs>298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Class time table generator</vt:lpstr>
      <vt:lpstr>OUR TEAM</vt:lpstr>
      <vt:lpstr>PowerPoint Presentation</vt:lpstr>
      <vt:lpstr>Electronics time table</vt:lpstr>
      <vt:lpstr>Pic time table</vt:lpstr>
      <vt:lpstr>Mathematics time table</vt:lpstr>
      <vt:lpstr>Chemistry time table</vt:lpstr>
      <vt:lpstr>PLAN FOR FURTHER PHASES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time table generator</dc:title>
  <dc:creator>hp</dc:creator>
  <cp:lastModifiedBy>hp</cp:lastModifiedBy>
  <cp:revision>10</cp:revision>
  <dcterms:created xsi:type="dcterms:W3CDTF">2022-07-12T16:29:14Z</dcterms:created>
  <dcterms:modified xsi:type="dcterms:W3CDTF">2022-07-12T18:11:11Z</dcterms:modified>
</cp:coreProperties>
</file>