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58A2-652C-4E66-B7AA-1EDCF24E0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time table generator</a:t>
            </a:r>
          </a:p>
        </p:txBody>
      </p:sp>
    </p:spTree>
    <p:extLst>
      <p:ext uri="{BB962C8B-B14F-4D97-AF65-F5344CB8AC3E}">
        <p14:creationId xmlns:p14="http://schemas.microsoft.com/office/powerpoint/2010/main" val="27228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15C6-DDEE-4252-9933-A67BCE93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505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Parakh Agarwal</a:t>
            </a:r>
          </a:p>
          <a:p>
            <a:r>
              <a:rPr lang="en-US"/>
              <a:t>M Aswartha </a:t>
            </a:r>
            <a:r>
              <a:rPr lang="en-US" dirty="0"/>
              <a:t>Reddy</a:t>
            </a:r>
          </a:p>
          <a:p>
            <a:r>
              <a:rPr lang="en-US" dirty="0"/>
              <a:t>Aditya Veer Singh</a:t>
            </a:r>
          </a:p>
          <a:p>
            <a:r>
              <a:rPr lang="en-US" dirty="0"/>
              <a:t>Shishira M Iyar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7228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5429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This EL project aims to make schedule of teachers more accessible to students of an educational institution</a:t>
            </a:r>
          </a:p>
          <a:p>
            <a:endParaRPr lang="en-US" dirty="0"/>
          </a:p>
          <a:p>
            <a:r>
              <a:rPr lang="en-US" dirty="0"/>
              <a:t>We aim to develop a website where timetables of teachers are shown in a user friendly way</a:t>
            </a:r>
          </a:p>
          <a:p>
            <a:endParaRPr lang="en-US" dirty="0"/>
          </a:p>
          <a:p>
            <a:r>
              <a:rPr lang="en-US" dirty="0"/>
              <a:t>We also aim to make the assignment of substitute teachers easier</a:t>
            </a:r>
          </a:p>
          <a:p>
            <a:endParaRPr lang="en-US" dirty="0"/>
          </a:p>
          <a:p>
            <a:r>
              <a:rPr lang="en-US" dirty="0"/>
              <a:t>Workload of teachers are also shown in an easily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215977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CEE-A75D-49E6-BFE8-DD804DA9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72288"/>
            <a:ext cx="9905998" cy="1478570"/>
          </a:xfrm>
        </p:spPr>
        <p:txBody>
          <a:bodyPr/>
          <a:lstStyle/>
          <a:p>
            <a:pPr algn="ctr"/>
            <a:r>
              <a:rPr lang="en-US" u="sng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5F6C-73B8-4722-B4C9-9901D6FA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5429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Currently work related to timetables is done manually which is inefficient and time consuming</a:t>
            </a:r>
          </a:p>
          <a:p>
            <a:endParaRPr lang="en-US" dirty="0"/>
          </a:p>
          <a:p>
            <a:r>
              <a:rPr lang="en-US" dirty="0"/>
              <a:t>We aim to simplify this process by providing an interface for students as well as administrators</a:t>
            </a:r>
          </a:p>
          <a:p>
            <a:endParaRPr lang="en-US" dirty="0"/>
          </a:p>
          <a:p>
            <a:r>
              <a:rPr lang="en-US" dirty="0"/>
              <a:t>This interface is to be made available on a website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9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B29E8-DF64-4C52-82D7-4A421EC2B301}"/>
              </a:ext>
            </a:extLst>
          </p:cNvPr>
          <p:cNvSpPr txBox="1"/>
          <p:nvPr/>
        </p:nvSpPr>
        <p:spPr>
          <a:xfrm>
            <a:off x="1209675" y="15049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2F050-AB78-4E4A-A017-C6163F006F9E}"/>
              </a:ext>
            </a:extLst>
          </p:cNvPr>
          <p:cNvSpPr txBox="1"/>
          <p:nvPr/>
        </p:nvSpPr>
        <p:spPr>
          <a:xfrm>
            <a:off x="1362075" y="1657350"/>
            <a:ext cx="2009775" cy="8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5191B-47F4-4FA6-A3B9-F77C115BCB66}"/>
              </a:ext>
            </a:extLst>
          </p:cNvPr>
          <p:cNvSpPr txBox="1"/>
          <p:nvPr/>
        </p:nvSpPr>
        <p:spPr>
          <a:xfrm>
            <a:off x="863168" y="887909"/>
            <a:ext cx="349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 action="ppaction://hlinksldjump"/>
              </a:rPr>
              <a:t>ELECTRONICS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DFB0-24EA-4257-A46B-9B966086CF57}"/>
              </a:ext>
            </a:extLst>
          </p:cNvPr>
          <p:cNvSpPr txBox="1"/>
          <p:nvPr/>
        </p:nvSpPr>
        <p:spPr>
          <a:xfrm>
            <a:off x="7562850" y="738723"/>
            <a:ext cx="3765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3" action="ppaction://hlinksldjump"/>
              </a:rPr>
              <a:t>PROGRAMMING</a:t>
            </a:r>
            <a:r>
              <a:rPr lang="en-US" sz="4000" dirty="0">
                <a:hlinkClick r:id="rId3" action="ppaction://hlinksldjump"/>
              </a:rPr>
              <a:t> IN C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1660E-3730-458B-8F8A-E9BEF303B163}"/>
              </a:ext>
            </a:extLst>
          </p:cNvPr>
          <p:cNvSpPr txBox="1"/>
          <p:nvPr/>
        </p:nvSpPr>
        <p:spPr>
          <a:xfrm>
            <a:off x="892299" y="4492764"/>
            <a:ext cx="329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51E7F-9D44-49E1-BB19-BB6B403F6211}"/>
              </a:ext>
            </a:extLst>
          </p:cNvPr>
          <p:cNvSpPr txBox="1"/>
          <p:nvPr/>
        </p:nvSpPr>
        <p:spPr>
          <a:xfrm>
            <a:off x="7779058" y="4565942"/>
            <a:ext cx="266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5" action="ppaction://hlinksldjump"/>
              </a:rPr>
              <a:t>CHEMISTRY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8ACB5-7538-4E4D-B15C-891235883BB6}"/>
              </a:ext>
            </a:extLst>
          </p:cNvPr>
          <p:cNvSpPr txBox="1"/>
          <p:nvPr/>
        </p:nvSpPr>
        <p:spPr>
          <a:xfrm>
            <a:off x="9034462" y="6211669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CLICK HERE FOR PLAN FOR NEXT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9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20A4-B045-41C8-A316-037625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13274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AB9F7-D63F-4ADA-B9E5-EF3B2F12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97742"/>
              </p:ext>
            </p:extLst>
          </p:nvPr>
        </p:nvGraphicFramePr>
        <p:xfrm>
          <a:off x="1104905" y="1504950"/>
          <a:ext cx="955718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5718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  <a:gridCol w="955718">
                  <a:extLst>
                    <a:ext uri="{9D8B030D-6E8A-4147-A177-3AD203B41FA5}">
                      <a16:colId xmlns:a16="http://schemas.microsoft.com/office/drawing/2014/main" val="4238919302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0A841364-1CD0-4BC8-9508-EAB0ADD524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B7334117-6E61-D326-8909-7DBD8DCBD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45240"/>
              </p:ext>
            </p:extLst>
          </p:nvPr>
        </p:nvGraphicFramePr>
        <p:xfrm>
          <a:off x="10882567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49E-CF4C-49C2-8527-5BFD65F5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5" y="24704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3DCA-E243-48E5-9081-E74909B37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37506"/>
              </p:ext>
            </p:extLst>
          </p:nvPr>
        </p:nvGraphicFramePr>
        <p:xfrm>
          <a:off x="1104905" y="15049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LAB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257DF201-DB02-44A8-A58A-9051D7EDBDA9}"/>
              </a:ext>
            </a:extLst>
          </p:cNvPr>
          <p:cNvSpPr txBox="1"/>
          <p:nvPr/>
        </p:nvSpPr>
        <p:spPr>
          <a:xfrm>
            <a:off x="10144125" y="629938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BB4507F-EF79-14AB-1758-67EF855B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88768"/>
              </p:ext>
            </p:extLst>
          </p:nvPr>
        </p:nvGraphicFramePr>
        <p:xfrm>
          <a:off x="11059029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1B75-ED24-4562-B0BE-C3EA666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227993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3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544D6E-1053-46C8-AE78-F47EF5445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59963"/>
              </p:ext>
            </p:extLst>
          </p:nvPr>
        </p:nvGraphicFramePr>
        <p:xfrm>
          <a:off x="912813" y="1581150"/>
          <a:ext cx="986949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62774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EFFB7C13-4FF8-4E83-A34F-DDC4FBFCEF35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98A1E22-5DD0-A21C-B283-D9D3F947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03300"/>
              </p:ext>
            </p:extLst>
          </p:nvPr>
        </p:nvGraphicFramePr>
        <p:xfrm>
          <a:off x="10882567" y="1472865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71D4-F462-48D3-8B78-7FEDF986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12321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u="sng" dirty="0"/>
              <a:t>TEACHER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1C119B-ACEE-4499-B97C-D8F1B8174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043574"/>
              </p:ext>
            </p:extLst>
          </p:nvPr>
        </p:nvGraphicFramePr>
        <p:xfrm>
          <a:off x="882646" y="1516063"/>
          <a:ext cx="9869490" cy="4256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6610">
                  <a:extLst>
                    <a:ext uri="{9D8B030D-6E8A-4147-A177-3AD203B41FA5}">
                      <a16:colId xmlns:a16="http://schemas.microsoft.com/office/drawing/2014/main" val="350130487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302831281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88274706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3913894778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143781486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4109731952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52160740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1222469704"/>
                    </a:ext>
                  </a:extLst>
                </a:gridCol>
                <a:gridCol w="1096610">
                  <a:extLst>
                    <a:ext uri="{9D8B030D-6E8A-4147-A177-3AD203B41FA5}">
                      <a16:colId xmlns:a16="http://schemas.microsoft.com/office/drawing/2014/main" val="2864505141"/>
                    </a:ext>
                  </a:extLst>
                </a:gridCol>
              </a:tblGrid>
              <a:tr h="597265">
                <a:tc>
                  <a:txBody>
                    <a:bodyPr/>
                    <a:lstStyle/>
                    <a:p>
                      <a:r>
                        <a:rPr lang="en-US" dirty="0"/>
                        <a:t>Time/</a:t>
                      </a:r>
                    </a:p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11:00-11:30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11:30-</a:t>
                      </a:r>
                    </a:p>
                    <a:p>
                      <a:r>
                        <a:rPr lang="en-US" dirty="0"/>
                        <a:t>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12:30-</a:t>
                      </a:r>
                    </a:p>
                    <a:p>
                      <a:r>
                        <a:rPr lang="en-US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1:30-</a:t>
                      </a:r>
                    </a:p>
                    <a:p>
                      <a:r>
                        <a:rPr lang="en-US" dirty="0"/>
                        <a:t>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2:15-</a:t>
                      </a:r>
                    </a:p>
                    <a:p>
                      <a:r>
                        <a:rPr lang="en-US" dirty="0"/>
                        <a:t>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3:15-</a:t>
                      </a:r>
                    </a:p>
                    <a:p>
                      <a:r>
                        <a:rPr lang="en-US" dirty="0"/>
                        <a:t>4:15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6658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1504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85155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76652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92461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58560"/>
                  </a:ext>
                </a:extLst>
              </a:tr>
              <a:tr h="528236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19514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0E723829-1030-4ED7-B59B-7B3068502F14}"/>
              </a:ext>
            </a:extLst>
          </p:cNvPr>
          <p:cNvSpPr txBox="1"/>
          <p:nvPr/>
        </p:nvSpPr>
        <p:spPr>
          <a:xfrm>
            <a:off x="10287000" y="63817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 action="ppaction://hlinksldjump"/>
              </a:rPr>
              <a:t>RETURN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C6E3366-38CF-240F-B385-C0F194443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88197"/>
              </p:ext>
            </p:extLst>
          </p:nvPr>
        </p:nvGraphicFramePr>
        <p:xfrm>
          <a:off x="10866525" y="1408697"/>
          <a:ext cx="111125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1250">
                  <a:extLst>
                    <a:ext uri="{9D8B030D-6E8A-4147-A177-3AD203B41FA5}">
                      <a16:colId xmlns:a16="http://schemas.microsoft.com/office/drawing/2014/main" val="137935269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FREE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37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265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9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205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1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593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307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463</Words>
  <Application>Microsoft Office PowerPoint</Application>
  <PresentationFormat>Widescreen</PresentationFormat>
  <Paragraphs>345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Class time table generator</vt:lpstr>
      <vt:lpstr>OUR TEAM</vt:lpstr>
      <vt:lpstr>INTRODUCTION</vt:lpstr>
      <vt:lpstr>The problem</vt:lpstr>
      <vt:lpstr>PowerPoint Presentation</vt:lpstr>
      <vt:lpstr>Teacher 1</vt:lpstr>
      <vt:lpstr>Teacher 2</vt:lpstr>
      <vt:lpstr>Teacher 3</vt:lpstr>
      <vt:lpstr>TEACHER 4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time table generator</dc:title>
  <dc:creator>hp</dc:creator>
  <cp:lastModifiedBy>Aswarth M</cp:lastModifiedBy>
  <cp:revision>16</cp:revision>
  <dcterms:created xsi:type="dcterms:W3CDTF">2022-07-12T16:29:14Z</dcterms:created>
  <dcterms:modified xsi:type="dcterms:W3CDTF">2022-07-13T09:57:34Z</dcterms:modified>
</cp:coreProperties>
</file>