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58A2-652C-4E66-B7AA-1EDCF24E0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time table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7228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Parakh Agarwal</a:t>
            </a:r>
          </a:p>
          <a:p>
            <a:r>
              <a:rPr lang="en-US" dirty="0"/>
              <a:t>M Ashwartha Reddy</a:t>
            </a:r>
          </a:p>
          <a:p>
            <a:r>
              <a:rPr lang="en-US" dirty="0"/>
              <a:t>Aditya Veer Singh</a:t>
            </a:r>
          </a:p>
          <a:p>
            <a:r>
              <a:rPr lang="en-US" dirty="0"/>
              <a:t>Shishira M Iyar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B29E8-DF64-4C52-82D7-4A421EC2B301}"/>
              </a:ext>
            </a:extLst>
          </p:cNvPr>
          <p:cNvSpPr txBox="1"/>
          <p:nvPr/>
        </p:nvSpPr>
        <p:spPr>
          <a:xfrm>
            <a:off x="1209675" y="15049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2F050-AB78-4E4A-A017-C6163F006F9E}"/>
              </a:ext>
            </a:extLst>
          </p:cNvPr>
          <p:cNvSpPr txBox="1"/>
          <p:nvPr/>
        </p:nvSpPr>
        <p:spPr>
          <a:xfrm>
            <a:off x="1362075" y="16573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191B-47F4-4FA6-A3B9-F77C115BCB66}"/>
              </a:ext>
            </a:extLst>
          </p:cNvPr>
          <p:cNvSpPr txBox="1"/>
          <p:nvPr/>
        </p:nvSpPr>
        <p:spPr>
          <a:xfrm>
            <a:off x="1466849" y="104649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 action="ppaction://hlinksldjump"/>
              </a:rPr>
              <a:t>electronics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DFB0-24EA-4257-A46B-9B966086CF57}"/>
              </a:ext>
            </a:extLst>
          </p:cNvPr>
          <p:cNvSpPr txBox="1"/>
          <p:nvPr/>
        </p:nvSpPr>
        <p:spPr>
          <a:xfrm>
            <a:off x="7562850" y="738723"/>
            <a:ext cx="3114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3" action="ppaction://hlinksldjump"/>
              </a:rPr>
              <a:t>Programming</a:t>
            </a:r>
            <a:r>
              <a:rPr lang="en-US" sz="4000" dirty="0">
                <a:hlinkClick r:id="rId3" action="ppaction://hlinksldjump"/>
              </a:rPr>
              <a:t> in c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1660E-3730-458B-8F8A-E9BEF303B163}"/>
              </a:ext>
            </a:extLst>
          </p:cNvPr>
          <p:cNvSpPr txBox="1"/>
          <p:nvPr/>
        </p:nvSpPr>
        <p:spPr>
          <a:xfrm>
            <a:off x="1362075" y="4452938"/>
            <a:ext cx="271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51E7F-9D44-49E1-BB19-BB6B403F6211}"/>
              </a:ext>
            </a:extLst>
          </p:cNvPr>
          <p:cNvSpPr txBox="1"/>
          <p:nvPr/>
        </p:nvSpPr>
        <p:spPr>
          <a:xfrm>
            <a:off x="8001000" y="454818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5" action="ppaction://hlinksldjump"/>
              </a:rPr>
              <a:t>chemistry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66742-2197-4419-81C6-C88EF26447A9}"/>
              </a:ext>
            </a:extLst>
          </p:cNvPr>
          <p:cNvSpPr txBox="1"/>
          <p:nvPr/>
        </p:nvSpPr>
        <p:spPr>
          <a:xfrm>
            <a:off x="4448174" y="2314575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on the department for respective time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8ACB5-7538-4E4D-B15C-891235883BB6}"/>
              </a:ext>
            </a:extLst>
          </p:cNvPr>
          <p:cNvSpPr txBox="1"/>
          <p:nvPr/>
        </p:nvSpPr>
        <p:spPr>
          <a:xfrm>
            <a:off x="9034462" y="621166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CLICK HERE FOR PLAN FOR NEXT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9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20A4-B045-41C8-A316-0376250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132743"/>
            <a:ext cx="9905998" cy="1478570"/>
          </a:xfrm>
        </p:spPr>
        <p:txBody>
          <a:bodyPr/>
          <a:lstStyle/>
          <a:p>
            <a:r>
              <a:rPr lang="en-US" dirty="0"/>
              <a:t>Electronics time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4AB9F7-D63F-4ADA-B9E5-EF3B2F12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76863"/>
              </p:ext>
            </p:extLst>
          </p:nvPr>
        </p:nvGraphicFramePr>
        <p:xfrm>
          <a:off x="1104905" y="15049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0A841364-1CD0-4BC8-9508-EAB0ADD524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F93F961-EE9B-458F-A121-7D29CA00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09384"/>
              </p:ext>
            </p:extLst>
          </p:nvPr>
        </p:nvGraphicFramePr>
        <p:xfrm>
          <a:off x="11010903" y="1504949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49E-CF4C-49C2-8527-5BFD65F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247043"/>
            <a:ext cx="9905998" cy="1478570"/>
          </a:xfrm>
        </p:spPr>
        <p:txBody>
          <a:bodyPr/>
          <a:lstStyle/>
          <a:p>
            <a:r>
              <a:rPr lang="en-US" dirty="0"/>
              <a:t>Pic time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3DCA-E243-48E5-9081-E74909B37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37506"/>
              </p:ext>
            </p:extLst>
          </p:nvPr>
        </p:nvGraphicFramePr>
        <p:xfrm>
          <a:off x="1104905" y="15049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57DF201-DB02-44A8-A58A-9051D7EDBDA9}"/>
              </a:ext>
            </a:extLst>
          </p:cNvPr>
          <p:cNvSpPr txBox="1"/>
          <p:nvPr/>
        </p:nvSpPr>
        <p:spPr>
          <a:xfrm>
            <a:off x="10144125" y="629938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5FFDEB6-F40E-4CAD-853C-0A420AB54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291"/>
              </p:ext>
            </p:extLst>
          </p:nvPr>
        </p:nvGraphicFramePr>
        <p:xfrm>
          <a:off x="11010903" y="1504949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B75-ED24-4562-B0BE-C3EA6663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227993"/>
            <a:ext cx="9905998" cy="1478570"/>
          </a:xfrm>
        </p:spPr>
        <p:txBody>
          <a:bodyPr/>
          <a:lstStyle/>
          <a:p>
            <a:r>
              <a:rPr lang="en-US" dirty="0"/>
              <a:t>Mathematics time table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544D6E-1053-46C8-AE78-F47EF5445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59963"/>
              </p:ext>
            </p:extLst>
          </p:nvPr>
        </p:nvGraphicFramePr>
        <p:xfrm>
          <a:off x="912813" y="15811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FFB7C13-4FF8-4E83-A34F-DDC4FBFCEF35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4DA843F0-4861-4C30-A835-AD221DBB8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59452"/>
              </p:ext>
            </p:extLst>
          </p:nvPr>
        </p:nvGraphicFramePr>
        <p:xfrm>
          <a:off x="10818811" y="1581150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71D4-F462-48D3-8B78-7FEDF986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123218"/>
            <a:ext cx="9905998" cy="1478570"/>
          </a:xfrm>
        </p:spPr>
        <p:txBody>
          <a:bodyPr/>
          <a:lstStyle/>
          <a:p>
            <a:r>
              <a:rPr lang="en-US" dirty="0"/>
              <a:t>Chemistry time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1C119B-ACEE-4499-B97C-D8F1B817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63878"/>
              </p:ext>
            </p:extLst>
          </p:nvPr>
        </p:nvGraphicFramePr>
        <p:xfrm>
          <a:off x="882646" y="1516063"/>
          <a:ext cx="9869490" cy="4256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59726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723829-1030-4ED7-B59B-7B3068502F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94CE244-1E9C-4AD5-9F3A-50E308B86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33781"/>
              </p:ext>
            </p:extLst>
          </p:nvPr>
        </p:nvGraphicFramePr>
        <p:xfrm>
          <a:off x="10790237" y="1516063"/>
          <a:ext cx="1111250" cy="42888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0812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0FF9-8BAA-4534-830F-D777525E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FURTHER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B22D-9289-46CD-B32B-061B69B3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7341B29D-5149-41E8-A773-2357243FAD7E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5C6-DDEE-4252-9933-A67BCE93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0ABE-6293-4829-A1E9-5A578450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1025</TotalTime>
  <Words>372</Words>
  <Application>Microsoft Office PowerPoint</Application>
  <PresentationFormat>Widescreen</PresentationFormat>
  <Paragraphs>327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Class time table generator</vt:lpstr>
      <vt:lpstr>OUR TEAM</vt:lpstr>
      <vt:lpstr>PowerPoint Presentation</vt:lpstr>
      <vt:lpstr>Electronics time table</vt:lpstr>
      <vt:lpstr>Pic time table</vt:lpstr>
      <vt:lpstr>Mathematics time table</vt:lpstr>
      <vt:lpstr>Chemistry time table</vt:lpstr>
      <vt:lpstr>PLAN FOR FURTHER PHASES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time table generator</dc:title>
  <dc:creator>hp</dc:creator>
  <cp:lastModifiedBy>hp</cp:lastModifiedBy>
  <cp:revision>14</cp:revision>
  <dcterms:created xsi:type="dcterms:W3CDTF">2022-07-12T16:29:14Z</dcterms:created>
  <dcterms:modified xsi:type="dcterms:W3CDTF">2022-07-13T09:53:47Z</dcterms:modified>
</cp:coreProperties>
</file>