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22B-7416-084A-C01D-08DA65F79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23FDE-EED6-4BC0-718D-2E1467AA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5B66-2686-1593-2052-5456CADD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8125-2978-9079-F334-58EBF92F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F997-C631-ED8E-0BA8-99BEE7A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9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FBAD-C2F4-1612-1587-2265A64B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EAB50-D9EB-0397-9B3D-0F33CE715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E2994-CC32-E6EE-D4A5-2F0D346B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3149-B249-AACE-28C6-3B683692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C0E0-B3EF-0937-BBB2-E310295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1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2E537-6260-79DD-29B7-0A2208751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D4A3A-88D3-17CE-708A-CF8E9EED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6E65-BC66-1818-F6C6-260E2010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08CA-7968-057E-EFC5-1C17893B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8218-9AE9-B11B-78E6-10201496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8EC5-9C8E-3BA7-CCCD-8C5F2BD0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7DC-43CE-844F-013C-E89B9F7E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F6AB-4A8E-F6CA-1924-C8D8A52A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E44D-1D56-2A7F-9705-3380FE6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2916-D1E9-AD7A-9D6C-883052C1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8551-3087-541F-998A-235F226F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05540-A7DA-FEED-EF63-F7511AFE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399C-A20C-38F1-68E8-AE77585E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67C5-A326-39B5-1F39-8A6040AF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71DD-08A3-D5F7-4323-FF419606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90C8-982C-C5E7-83C6-F0202B07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546D-B6DE-A7EF-7CDF-A4026DAE7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11A5-5C63-BDF0-786B-0AEE1937A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2CDA0-AF7A-2782-D4A6-C21B8977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1C46-AAF6-F98A-AE18-1EA3E795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34EC8-76EE-DB5F-0AFE-A8881C13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248B-541B-5EB8-0D3E-C7DA2815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B110-10D0-F487-9FEB-BA20B786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04F3E-C926-A8A7-B014-66F4F052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D2D6C-5D4D-B85E-3F7A-B2158D64F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1594A-C69D-6C81-6117-FD121BC11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EF09-3628-3C20-4961-991E68E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D471-44E7-A2D4-AFB5-E9F5A428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1AE03-6DD3-19E7-6B8C-00DFECC1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1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363-DC30-3CD2-BD82-057F06D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59992-1B29-762A-03CA-23E3DE47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56A66-9C51-650C-4F70-C7207925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91B4D-BC12-0F33-A5A7-194E3FA3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1D9E1-D72E-E6FA-BFB0-5967FBE3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F6E90-4EBB-7881-81FC-912AD1DF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1619-A478-096D-44E2-197025DC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0B8B-AA16-8D21-CAB3-F5CC658D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E25D-C8D6-C446-255F-587D004F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457AF-EAB2-A7ED-17B5-0F9E0A69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CE95E-A5AB-BA99-66AC-09D8F21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FA5CA-6891-0B20-5767-0E04F345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79E89-3946-8E9F-7BCA-AA39FC98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0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5641-E261-1288-AE17-21735596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BD48C-B7D7-B407-8CB4-8F45802B3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CED0C-7D36-9953-E660-35FF30CF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609BC-1FDE-73A2-755F-89BC9A00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29B2-E43D-BCFF-1FB6-A34834FD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49BE7-B3BB-A316-CB8E-0223E34A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AB455-ECC0-A23D-6422-F397F71C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C18F-A3FC-FB7F-6992-C6FDED1A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114C-1D44-5811-82AB-37F331F40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6441-2F04-4264-9D7A-82DAEB176588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5FC9-410F-4991-7ECE-DA1E79325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0400-C273-2629-2FAD-E167BFBDA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E5D9-1BF0-4D09-B00A-EED64D7A2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9760-EF2C-A0C3-8DFD-A91CCA6DE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55DAC-3EAC-7D21-0044-19A445BC6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59F-7999-8599-233C-BEF75DC7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8238-4379-8A26-4418-5E0EA35A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main()</a:t>
            </a:r>
          </a:p>
          <a:p>
            <a:pPr lvl="1"/>
            <a:r>
              <a:rPr lang="en-IN" dirty="0"/>
              <a:t>Called after all the required resources(app.js and charts loader) load</a:t>
            </a:r>
          </a:p>
          <a:p>
            <a:pPr lvl="1"/>
            <a:r>
              <a:rPr lang="en-IN" dirty="0"/>
              <a:t>Calls </a:t>
            </a:r>
            <a:r>
              <a:rPr lang="en-IN" dirty="0" err="1"/>
              <a:t>fetchData</a:t>
            </a:r>
            <a:r>
              <a:rPr lang="en-IN" dirty="0"/>
              <a:t>() to load the </a:t>
            </a:r>
            <a:r>
              <a:rPr lang="en-IN" dirty="0" err="1"/>
              <a:t>json</a:t>
            </a:r>
            <a:r>
              <a:rPr lang="en-IN" dirty="0"/>
              <a:t> object containing teacher schedule data</a:t>
            </a:r>
          </a:p>
          <a:p>
            <a:r>
              <a:rPr lang="en-IN" dirty="0" err="1"/>
              <a:t>fetchData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Uses </a:t>
            </a:r>
            <a:r>
              <a:rPr lang="en-IN" dirty="0" err="1"/>
              <a:t>Javascript’s</a:t>
            </a:r>
            <a:r>
              <a:rPr lang="en-IN" dirty="0"/>
              <a:t> fetch </a:t>
            </a:r>
            <a:r>
              <a:rPr lang="en-IN" dirty="0" err="1"/>
              <a:t>api</a:t>
            </a:r>
            <a:endParaRPr lang="en-IN" dirty="0"/>
          </a:p>
          <a:p>
            <a:pPr lvl="1"/>
            <a:r>
              <a:rPr lang="en-IN" dirty="0"/>
              <a:t>Requires the </a:t>
            </a:r>
            <a:r>
              <a:rPr lang="en-IN" dirty="0" err="1"/>
              <a:t>json</a:t>
            </a:r>
            <a:r>
              <a:rPr lang="en-IN" dirty="0"/>
              <a:t> file to be server by a webserver</a:t>
            </a:r>
          </a:p>
          <a:p>
            <a:r>
              <a:rPr lang="en-IN" dirty="0" err="1"/>
              <a:t>populateDropdown</a:t>
            </a:r>
            <a:r>
              <a:rPr lang="en-IN" dirty="0"/>
              <a:t>(data)</a:t>
            </a:r>
          </a:p>
          <a:p>
            <a:pPr lvl="1"/>
            <a:r>
              <a:rPr lang="en-IN" dirty="0"/>
              <a:t>Populates the teacher selector dropdown with all the available teachers’ names present in data</a:t>
            </a:r>
          </a:p>
          <a:p>
            <a:r>
              <a:rPr lang="en-IN" dirty="0" err="1"/>
              <a:t>populateChartData</a:t>
            </a:r>
            <a:r>
              <a:rPr lang="en-IN" dirty="0"/>
              <a:t>(choice)</a:t>
            </a:r>
          </a:p>
          <a:p>
            <a:pPr lvl="1"/>
            <a:r>
              <a:rPr lang="en-IN" dirty="0"/>
              <a:t>Called by </a:t>
            </a:r>
            <a:r>
              <a:rPr lang="en-IN" dirty="0" err="1"/>
              <a:t>onChange</a:t>
            </a:r>
            <a:r>
              <a:rPr lang="en-IN" dirty="0"/>
              <a:t>() event of the dropdown selector</a:t>
            </a:r>
          </a:p>
          <a:p>
            <a:pPr lvl="1"/>
            <a:r>
              <a:rPr lang="en-IN" dirty="0"/>
              <a:t>Fills the rows[] array with schedule of the teacher received by choice</a:t>
            </a:r>
          </a:p>
          <a:p>
            <a:r>
              <a:rPr lang="en-IN" dirty="0" err="1"/>
              <a:t>getTime</a:t>
            </a:r>
            <a:r>
              <a:rPr lang="en-IN" dirty="0"/>
              <a:t>(a, b=0)</a:t>
            </a:r>
          </a:p>
          <a:p>
            <a:pPr lvl="1"/>
            <a:r>
              <a:rPr lang="en-IN" dirty="0"/>
              <a:t>Function to convert custom timestamps into </a:t>
            </a:r>
            <a:r>
              <a:rPr lang="en-IN" dirty="0" err="1"/>
              <a:t>hh:mm</a:t>
            </a:r>
            <a:r>
              <a:rPr lang="en-IN" dirty="0"/>
              <a:t> format</a:t>
            </a:r>
          </a:p>
          <a:p>
            <a:r>
              <a:rPr lang="en-IN" dirty="0" err="1"/>
              <a:t>drawChart</a:t>
            </a:r>
            <a:r>
              <a:rPr lang="en-IN" dirty="0"/>
              <a:t>(rows)</a:t>
            </a:r>
          </a:p>
          <a:p>
            <a:pPr lvl="1"/>
            <a:r>
              <a:rPr lang="en-IN" dirty="0"/>
              <a:t>Lays the outline of data present in rows</a:t>
            </a:r>
          </a:p>
          <a:p>
            <a:pPr lvl="1"/>
            <a:r>
              <a:rPr lang="en-IN" dirty="0"/>
              <a:t>Draws the chart and adds it to a div in the </a:t>
            </a:r>
            <a:r>
              <a:rPr lang="en-IN" dirty="0" err="1"/>
              <a:t>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27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JS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Aswarth M</dc:creator>
  <cp:lastModifiedBy>Aswarth M</cp:lastModifiedBy>
  <cp:revision>2</cp:revision>
  <dcterms:created xsi:type="dcterms:W3CDTF">2022-08-04T08:45:42Z</dcterms:created>
  <dcterms:modified xsi:type="dcterms:W3CDTF">2022-08-04T09:13:05Z</dcterms:modified>
</cp:coreProperties>
</file>