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92"/>
    <p:restoredTop sz="96291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2D44-1FB9-5A42-8F9C-CE5D2CA3F3B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B6B31-E3A5-A54C-80B3-B652429D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6B31-E3A5-A54C-80B3-B652429D7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两人同时编辑一篇日记，演示写冲突</a:t>
            </a:r>
            <a:endParaRPr lang="en-US" altLang="zh-Hans" dirty="0"/>
          </a:p>
          <a:p>
            <a:r>
              <a:rPr lang="zh-Hans" altLang="en-US" dirty="0"/>
              <a:t>分别在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和非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编辑日记，查看控制台，演示</a:t>
            </a:r>
            <a:r>
              <a:rPr lang="en-US" altLang="zh-Hans" dirty="0"/>
              <a:t>fast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slow</a:t>
            </a:r>
            <a:r>
              <a:rPr lang="zh-Hans" altLang="en-US" dirty="0"/>
              <a:t> </a:t>
            </a:r>
            <a:r>
              <a:rPr lang="en-US" altLang="zh-Hans" dirty="0"/>
              <a:t>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6B31-E3A5-A54C-80B3-B652429D7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两人同时编辑一篇日记，演示写冲突</a:t>
            </a:r>
            <a:endParaRPr lang="en-US" altLang="zh-Hans" dirty="0"/>
          </a:p>
          <a:p>
            <a:r>
              <a:rPr lang="zh-Hans" altLang="en-US" dirty="0"/>
              <a:t>分别在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和非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编辑日记，查看控制台，演示</a:t>
            </a:r>
            <a:r>
              <a:rPr lang="en-US" altLang="zh-Hans" dirty="0"/>
              <a:t>fast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slow</a:t>
            </a:r>
            <a:r>
              <a:rPr lang="zh-Hans" altLang="en-US" dirty="0"/>
              <a:t> </a:t>
            </a:r>
            <a:r>
              <a:rPr lang="en-US" altLang="zh-Hans" dirty="0"/>
              <a:t>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6B31-E3A5-A54C-80B3-B652429D7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两人同时编辑一篇日记，演示写冲突</a:t>
            </a:r>
            <a:endParaRPr lang="en-US" altLang="zh-Hans" dirty="0"/>
          </a:p>
          <a:p>
            <a:r>
              <a:rPr lang="zh-Hans" altLang="en-US" dirty="0"/>
              <a:t>分别在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和非</a:t>
            </a:r>
            <a:r>
              <a:rPr lang="en-US" altLang="zh-Hans" dirty="0"/>
              <a:t>preferred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编辑日记，查看控制台，演示</a:t>
            </a:r>
            <a:r>
              <a:rPr lang="en-US" altLang="zh-Hans" dirty="0"/>
              <a:t>fast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slow</a:t>
            </a:r>
            <a:r>
              <a:rPr lang="zh-Hans" altLang="en-US" dirty="0"/>
              <a:t> </a:t>
            </a:r>
            <a:r>
              <a:rPr lang="en-US" altLang="zh-Hans" dirty="0"/>
              <a:t>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6B31-E3A5-A54C-80B3-B652429D7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6B31-E3A5-A54C-80B3-B652429D7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1C8D-B50F-654A-BD85-3C7BB4D0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17194-E127-E243-B5CE-60F4D842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E5395-4EB0-2F46-ACE9-1DC603B8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8FDF-84BC-154E-8FA3-70C1848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0840-B064-3349-A1F1-E2B9436C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7A01-C5EF-0945-A5F9-066C5F0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3F4C-F43F-F944-8912-A1ECA0B0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A06E-E62C-E142-8E61-689A90AB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57A9-0F81-0E41-BDE1-7554E65E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38AF-2BCD-FF47-87C1-D0547AF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0F298-414E-EF41-8D9F-3898FCC1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56D5-466E-3040-B22E-1E70B47F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2EA0-C79D-E04C-A898-11C9F2C5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94BB-125A-AA4D-8D85-B8FA7242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391E-A7E8-D546-AF71-3CD25A1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C735-BD4A-884E-A3DD-0F3EB2F3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7E93-AB5C-2B47-A2C4-A4FFE30B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29A6-BAB6-C84B-962B-12F578B6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2883-7C3B-864A-B77B-3BBBBBB3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9CA2-F9CC-AA41-A88A-E51AB1B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D1A2-5A1F-0046-95A9-FEE3E49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C3D-B7D6-584A-8E2A-280FD28A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8E66-FC40-4545-A87F-2CCBF30D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AE48-FCB8-EE4B-B6D0-280695CE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B2B4-D23C-9244-9E31-FB2E3101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DB84-85BF-5C42-9F26-6EBE0E14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3902-4791-2244-B528-458E7110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39070-EAC6-9A41-B8D5-C6F8F2A4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83C5-9ADF-7043-AE5A-123929C8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BCF7-DA56-2343-858C-5E15E2C6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ADBF-A70B-AB47-8B7A-50D9279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FBD-C42D-1E48-A13D-F26D9E7D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B8C4-00B2-304A-88A5-DE9EB07D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4C433-23FC-0140-9A96-A539C6A5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AD58A-F722-A548-863D-32BE5373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5F189-5966-B545-ADF7-74D2F4DFC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0E13E-D21C-7145-8D5C-0B161054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6CAB-986F-D040-8D29-370931E4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A2CC7-23B3-D141-AC4A-9966A296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DF7E-B072-3F44-A989-44AF5D11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E61A3-0030-7344-A436-6581460D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064A3-D26A-BC4D-8D70-72A3B916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18651-F46F-D443-919A-C748D29C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1302F-E67F-5A46-8DC2-0A294A55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5B1AC-D9E5-4E48-B533-357F2DDD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7833-6BDD-0A4D-A9E3-75873175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550C-7C64-8947-9853-CB2BDE6B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DAED-7256-4F4E-9CAC-CC30214D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02936-D09F-B84C-9FA8-4DCBA5A7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390E-4C47-954E-896D-5D7322FD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E2C3-8905-7B41-80C8-3B4444D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53F9A-9A30-9D41-82CF-F21D4D7D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EB88-08AF-484D-84BB-4254E05E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6779-A389-1E4C-B40B-16C63A6A7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9AD8D-5433-A940-BE54-9B657DC8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DCECE-507B-7542-93B5-FA83EA1D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8F0E-BF85-3B4C-AB06-9803B81B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3510-7BD2-6546-A8A4-6DA007B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5D893-1BCB-C849-979D-77C400E4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D7B9-6250-104D-B66E-2D904CB5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AAA8-F081-D841-8FEE-96E41602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F2A7-84A2-8F43-A652-6195AE5A38E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0D36-22C6-BE4F-A986-35FE57E4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7304-105A-E642-A880-5CBC9CFCF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6B10-F806-C04D-A240-A70D2D0D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06A-9188-224A-9AFD-A8F09D03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4" y="3361981"/>
            <a:ext cx="9144000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zh-Hans" altLang="en-US" sz="6600" b="1" dirty="0">
                <a:ln w="0"/>
                <a:solidFill>
                  <a:srgbClr val="FF2F9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卜衡的日记本</a:t>
            </a:r>
            <a:endParaRPr lang="en-US" sz="6600" b="1" dirty="0">
              <a:ln w="0"/>
              <a:solidFill>
                <a:srgbClr val="FF2F9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4BF4-745D-E64C-9B6A-3D00D36E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444" y="5841656"/>
            <a:ext cx="9144000" cy="625405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sz="4000" dirty="0">
                <a:solidFill>
                  <a:srgbClr val="FF2F9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 &amp; PSI Demo</a:t>
            </a:r>
          </a:p>
        </p:txBody>
      </p:sp>
    </p:spTree>
    <p:extLst>
      <p:ext uri="{BB962C8B-B14F-4D97-AF65-F5344CB8AC3E}">
        <p14:creationId xmlns:p14="http://schemas.microsoft.com/office/powerpoint/2010/main" val="7402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9D-8696-6547-97A8-0113861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sz="4800" b="1" dirty="0"/>
              <a:t>卜衡的日记本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0AD4-63B2-774C-81B7-8AB2B274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sz="3600" dirty="0"/>
              <a:t>6</a:t>
            </a:r>
            <a:r>
              <a:rPr lang="zh-Hans" altLang="en-US" sz="3600" dirty="0"/>
              <a:t>个男生一起写日记</a:t>
            </a:r>
            <a:endParaRPr lang="en-US" altLang="zh-Hans" sz="3600" dirty="0"/>
          </a:p>
          <a:p>
            <a:r>
              <a:rPr lang="zh-Hans" altLang="en-US" sz="3600" dirty="0"/>
              <a:t>点赞</a:t>
            </a:r>
            <a:endParaRPr lang="en-US" altLang="zh-Hans" sz="3600" dirty="0"/>
          </a:p>
          <a:p>
            <a:r>
              <a:rPr lang="zh-Hans" altLang="en-US" sz="3600" dirty="0"/>
              <a:t>评论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193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9D-8696-6547-97A8-0113861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sz="4800" b="1" dirty="0"/>
              <a:t>卜衡的日记本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0AD4-63B2-774C-81B7-8AB2B274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sz="3600" dirty="0"/>
              <a:t>6</a:t>
            </a:r>
            <a:r>
              <a:rPr lang="zh-Hans" altLang="en-US" sz="3600" dirty="0"/>
              <a:t>个男生一起写日记</a:t>
            </a:r>
            <a:r>
              <a:rPr lang="en-US" altLang="zh-Hans" sz="3600" dirty="0"/>
              <a:t> (fast / slow commit)</a:t>
            </a:r>
          </a:p>
          <a:p>
            <a:r>
              <a:rPr lang="zh-Hans" altLang="en-US" sz="3600" dirty="0"/>
              <a:t>点赞</a:t>
            </a:r>
            <a:r>
              <a:rPr lang="en-US" altLang="zh-Hans" sz="3600" dirty="0"/>
              <a:t> (counting set)</a:t>
            </a:r>
          </a:p>
          <a:p>
            <a:r>
              <a:rPr lang="zh-Hans" altLang="en-US" sz="3600" dirty="0"/>
              <a:t>评论</a:t>
            </a:r>
            <a:r>
              <a:rPr lang="en-US" altLang="zh-Hans" sz="3600" dirty="0"/>
              <a:t> (transaction order)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85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1FA824-D165-574F-9196-AA47836F8AD7}"/>
              </a:ext>
            </a:extLst>
          </p:cNvPr>
          <p:cNvSpPr/>
          <p:nvPr/>
        </p:nvSpPr>
        <p:spPr>
          <a:xfrm>
            <a:off x="811402" y="3531394"/>
            <a:ext cx="3911385" cy="2605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Hans" sz="2800" dirty="0"/>
              <a:t>Site 0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F72D-0671-A142-82D9-C2AB8AB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sz="4800" b="1" dirty="0"/>
              <a:t>架构</a:t>
            </a:r>
            <a:endParaRPr lang="en-US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760FD-286D-F445-A941-99F07BA1F286}"/>
              </a:ext>
            </a:extLst>
          </p:cNvPr>
          <p:cNvSpPr/>
          <p:nvPr/>
        </p:nvSpPr>
        <p:spPr>
          <a:xfrm>
            <a:off x="2694122" y="4254282"/>
            <a:ext cx="1751308" cy="1464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dirty="0"/>
              <a:t>Server</a:t>
            </a:r>
            <a:endParaRPr lang="en-US" sz="28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53B3127-2098-B64B-811B-EF7B12E81820}"/>
              </a:ext>
            </a:extLst>
          </p:cNvPr>
          <p:cNvSpPr/>
          <p:nvPr/>
        </p:nvSpPr>
        <p:spPr>
          <a:xfrm>
            <a:off x="1025472" y="4254282"/>
            <a:ext cx="945397" cy="14645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Redis</a:t>
            </a:r>
            <a:endParaRPr 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AF9C46-22F3-E14D-96A7-54AF20DF58E5}"/>
              </a:ext>
            </a:extLst>
          </p:cNvPr>
          <p:cNvSpPr/>
          <p:nvPr/>
        </p:nvSpPr>
        <p:spPr>
          <a:xfrm>
            <a:off x="2608882" y="2000654"/>
            <a:ext cx="1921788" cy="650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3B732-ABB2-4748-95AB-52EAE8677885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3569776" y="2651583"/>
            <a:ext cx="0" cy="160269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703379-B300-FA48-BE30-3C1E29620904}"/>
              </a:ext>
            </a:extLst>
          </p:cNvPr>
          <p:cNvCxnSpPr>
            <a:stCxn id="8" idx="4"/>
            <a:endCxn id="4" idx="1"/>
          </p:cNvCxnSpPr>
          <p:nvPr/>
        </p:nvCxnSpPr>
        <p:spPr>
          <a:xfrm>
            <a:off x="1970869" y="4986578"/>
            <a:ext cx="723253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462198FF-C28A-D242-AE5D-3D7EC79608B4}"/>
              </a:ext>
            </a:extLst>
          </p:cNvPr>
          <p:cNvSpPr/>
          <p:nvPr/>
        </p:nvSpPr>
        <p:spPr>
          <a:xfrm>
            <a:off x="4713259" y="4451747"/>
            <a:ext cx="2719626" cy="765228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2400" dirty="0">
                <a:solidFill>
                  <a:schemeClr val="accent6"/>
                </a:solidFill>
              </a:rPr>
              <a:t>Replicator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000DFC3-5D6A-3B48-8F4C-CF613311AD39}"/>
              </a:ext>
            </a:extLst>
          </p:cNvPr>
          <p:cNvSpPr/>
          <p:nvPr/>
        </p:nvSpPr>
        <p:spPr>
          <a:xfrm>
            <a:off x="7442414" y="3531394"/>
            <a:ext cx="3911385" cy="2605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altLang="zh-Hans" sz="2800" dirty="0"/>
              <a:t>Site 1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9B2D0-357E-9F44-A278-F571708FE737}"/>
              </a:ext>
            </a:extLst>
          </p:cNvPr>
          <p:cNvSpPr/>
          <p:nvPr/>
        </p:nvSpPr>
        <p:spPr>
          <a:xfrm>
            <a:off x="7784669" y="4254282"/>
            <a:ext cx="1751308" cy="1464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dirty="0"/>
              <a:t>Server</a:t>
            </a:r>
            <a:endParaRPr lang="en-US" sz="2800" dirty="0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F54B202-2B93-8A45-BF15-83D26B7374CF}"/>
              </a:ext>
            </a:extLst>
          </p:cNvPr>
          <p:cNvSpPr/>
          <p:nvPr/>
        </p:nvSpPr>
        <p:spPr>
          <a:xfrm>
            <a:off x="10204989" y="4254282"/>
            <a:ext cx="945397" cy="14645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Redis</a:t>
            </a:r>
            <a:endParaRPr lang="en-US" sz="2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942D737-CF16-CF47-B32E-1F6C2D4780BC}"/>
              </a:ext>
            </a:extLst>
          </p:cNvPr>
          <p:cNvSpPr/>
          <p:nvPr/>
        </p:nvSpPr>
        <p:spPr>
          <a:xfrm>
            <a:off x="7699429" y="2000654"/>
            <a:ext cx="1921788" cy="650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FD12-6AD7-8E41-A8F8-2C4FDD6D8860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>
            <a:off x="8660323" y="2651583"/>
            <a:ext cx="0" cy="160269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7B93B-BE2D-494D-A9F1-3862A62A144C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>
            <a:off x="9535977" y="4986578"/>
            <a:ext cx="66901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9D-8696-6547-97A8-0113861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0AD4-63B2-774C-81B7-8AB2B274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aswasn</a:t>
            </a:r>
            <a:r>
              <a:rPr lang="en-US" sz="3600" dirty="0"/>
              <a:t>/ads-diary</a:t>
            </a:r>
          </a:p>
        </p:txBody>
      </p:sp>
    </p:spTree>
    <p:extLst>
      <p:ext uri="{BB962C8B-B14F-4D97-AF65-F5344CB8AC3E}">
        <p14:creationId xmlns:p14="http://schemas.microsoft.com/office/powerpoint/2010/main" val="390440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06A-9188-224A-9AFD-A8F09D03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4" y="3361981"/>
            <a:ext cx="9144000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6600" b="1" dirty="0">
                <a:ln w="0"/>
                <a:solidFill>
                  <a:srgbClr val="FF2F9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4BF4-745D-E64C-9B6A-3D00D36E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444" y="5841656"/>
            <a:ext cx="9144000" cy="625405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sz="4000" dirty="0">
                <a:solidFill>
                  <a:srgbClr val="FF2F9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5363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173</Words>
  <Application>Microsoft Macintosh PowerPoint</Application>
  <PresentationFormat>Widescreen</PresentationFormat>
  <Paragraphs>35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卜衡的日记本</vt:lpstr>
      <vt:lpstr>卜衡的日记本</vt:lpstr>
      <vt:lpstr>卜衡的日记本</vt:lpstr>
      <vt:lpstr>架构</vt:lpstr>
      <vt:lpstr>Thank you!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王宁</dc:creator>
  <cp:lastModifiedBy>王宁</cp:lastModifiedBy>
  <cp:revision>34</cp:revision>
  <dcterms:created xsi:type="dcterms:W3CDTF">2018-03-20T10:54:59Z</dcterms:created>
  <dcterms:modified xsi:type="dcterms:W3CDTF">2018-03-26T06:16:30Z</dcterms:modified>
</cp:coreProperties>
</file>