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6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312" r:id="rId4"/>
    <p:sldId id="313" r:id="rId5"/>
    <p:sldId id="257" r:id="rId6"/>
    <p:sldId id="273" r:id="rId7"/>
    <p:sldId id="261" r:id="rId8"/>
    <p:sldId id="263" r:id="rId9"/>
    <p:sldId id="262" r:id="rId10"/>
    <p:sldId id="339" r:id="rId11"/>
    <p:sldId id="314" r:id="rId12"/>
    <p:sldId id="315" r:id="rId13"/>
    <p:sldId id="316" r:id="rId14"/>
    <p:sldId id="334" r:id="rId15"/>
    <p:sldId id="335" r:id="rId16"/>
    <p:sldId id="336" r:id="rId17"/>
    <p:sldId id="337" r:id="rId18"/>
    <p:sldId id="338" r:id="rId19"/>
    <p:sldId id="340" r:id="rId20"/>
    <p:sldId id="328" r:id="rId21"/>
    <p:sldId id="342" r:id="rId22"/>
    <p:sldId id="341" r:id="rId23"/>
  </p:sldIdLst>
  <p:sldSz cx="12192000" cy="6858000"/>
  <p:notesSz cx="6858000" cy="9144000"/>
  <p:embeddedFontLst>
    <p:embeddedFont>
      <p:font typeface="Bahnschrift Light" panose="020B0502040204020203" pitchFamily="3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MV Boli" panose="02000500030200090000" pitchFamily="2" charset="0"/>
      <p:regular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Verdana" panose="020B0604030504040204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4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0DAA3C-C501-4C35-88CF-36A4EF312E18}" type="doc">
      <dgm:prSet loTypeId="urn:microsoft.com/office/officeart/2005/8/layout/hProcess4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B91936-595E-4869-9323-3120AEF44EA3}">
      <dgm:prSet phldrT="[Text]"/>
      <dgm:spPr/>
      <dgm:t>
        <a:bodyPr/>
        <a:lstStyle/>
        <a:p>
          <a:r>
            <a:rPr lang="en-IN" dirty="0"/>
            <a:t>Importing the Dataset</a:t>
          </a:r>
          <a:endParaRPr lang="en-US" dirty="0"/>
        </a:p>
      </dgm:t>
    </dgm:pt>
    <dgm:pt modelId="{8697F578-C7D3-44EC-B5C2-AA9307742141}" type="parTrans" cxnId="{831DE230-503C-492C-B0A7-F141B9A84A90}">
      <dgm:prSet/>
      <dgm:spPr/>
      <dgm:t>
        <a:bodyPr/>
        <a:lstStyle/>
        <a:p>
          <a:endParaRPr lang="en-US"/>
        </a:p>
      </dgm:t>
    </dgm:pt>
    <dgm:pt modelId="{80F7D9B0-86E1-4A82-9FC5-227CA25B4FE2}" type="sibTrans" cxnId="{831DE230-503C-492C-B0A7-F141B9A84A90}">
      <dgm:prSet/>
      <dgm:spPr/>
      <dgm:t>
        <a:bodyPr/>
        <a:lstStyle/>
        <a:p>
          <a:endParaRPr lang="en-US"/>
        </a:p>
      </dgm:t>
    </dgm:pt>
    <dgm:pt modelId="{AE2AF3D3-8A7D-4EC3-8241-7CCBD378EE03}">
      <dgm:prSet phldrT="[Text]"/>
      <dgm:spPr/>
      <dgm:t>
        <a:bodyPr/>
        <a:lstStyle/>
        <a:p>
          <a:r>
            <a:rPr lang="en-IN" dirty="0"/>
            <a:t>Dataset Inspection</a:t>
          </a:r>
          <a:endParaRPr lang="en-US" dirty="0"/>
        </a:p>
      </dgm:t>
    </dgm:pt>
    <dgm:pt modelId="{5AB270BC-95A0-420B-BC4C-7E595F1B36F8}" type="parTrans" cxnId="{9D0959FA-5B19-4E36-9787-258908D88DE2}">
      <dgm:prSet/>
      <dgm:spPr/>
      <dgm:t>
        <a:bodyPr/>
        <a:lstStyle/>
        <a:p>
          <a:endParaRPr lang="en-US"/>
        </a:p>
      </dgm:t>
    </dgm:pt>
    <dgm:pt modelId="{6C21CA0C-A300-48E6-A627-3720046F344E}" type="sibTrans" cxnId="{9D0959FA-5B19-4E36-9787-258908D88DE2}">
      <dgm:prSet/>
      <dgm:spPr/>
      <dgm:t>
        <a:bodyPr/>
        <a:lstStyle/>
        <a:p>
          <a:endParaRPr lang="en-US"/>
        </a:p>
      </dgm:t>
    </dgm:pt>
    <dgm:pt modelId="{9730FE35-E47B-465A-BE5B-D4AEA5C99B3B}">
      <dgm:prSet phldrT="[Text]"/>
      <dgm:spPr/>
      <dgm:t>
        <a:bodyPr/>
        <a:lstStyle/>
        <a:p>
          <a:r>
            <a:rPr lang="en-IN" dirty="0"/>
            <a:t>Exploratory Data Analysis</a:t>
          </a:r>
          <a:endParaRPr lang="en-US" dirty="0"/>
        </a:p>
      </dgm:t>
    </dgm:pt>
    <dgm:pt modelId="{2FD49CBA-56BB-4218-8AB5-151D9AB41206}" type="parTrans" cxnId="{F5D209CD-9191-447A-8CF5-914BE10E6B6A}">
      <dgm:prSet/>
      <dgm:spPr/>
      <dgm:t>
        <a:bodyPr/>
        <a:lstStyle/>
        <a:p>
          <a:endParaRPr lang="en-US"/>
        </a:p>
      </dgm:t>
    </dgm:pt>
    <dgm:pt modelId="{1D63FF09-16DC-43F2-9A1E-7112143A58A3}" type="sibTrans" cxnId="{F5D209CD-9191-447A-8CF5-914BE10E6B6A}">
      <dgm:prSet/>
      <dgm:spPr/>
      <dgm:t>
        <a:bodyPr/>
        <a:lstStyle/>
        <a:p>
          <a:endParaRPr lang="en-US"/>
        </a:p>
      </dgm:t>
    </dgm:pt>
    <dgm:pt modelId="{9596C032-D0CC-48DB-9EE1-0DBE5D8BE661}">
      <dgm:prSet phldrT="[Text]"/>
      <dgm:spPr/>
      <dgm:t>
        <a:bodyPr/>
        <a:lstStyle/>
        <a:p>
          <a:r>
            <a:rPr lang="en-IN" dirty="0"/>
            <a:t>FEATURE ENGINEERING</a:t>
          </a:r>
          <a:endParaRPr lang="en-US" dirty="0"/>
        </a:p>
      </dgm:t>
    </dgm:pt>
    <dgm:pt modelId="{1701ADBA-A01F-4AA1-9028-59647CAB533B}" type="parTrans" cxnId="{08892C50-B34F-4C6D-8C6F-E28C2EAB91E8}">
      <dgm:prSet/>
      <dgm:spPr/>
      <dgm:t>
        <a:bodyPr/>
        <a:lstStyle/>
        <a:p>
          <a:endParaRPr lang="en-US"/>
        </a:p>
      </dgm:t>
    </dgm:pt>
    <dgm:pt modelId="{62A16ABE-8C9E-4B11-9BD5-7E80A40C9A78}" type="sibTrans" cxnId="{08892C50-B34F-4C6D-8C6F-E28C2EAB91E8}">
      <dgm:prSet/>
      <dgm:spPr/>
      <dgm:t>
        <a:bodyPr/>
        <a:lstStyle/>
        <a:p>
          <a:endParaRPr lang="en-US"/>
        </a:p>
      </dgm:t>
    </dgm:pt>
    <dgm:pt modelId="{E6105E37-7B7A-47DD-B17E-C86B04FA90CE}">
      <dgm:prSet phldrT="[Text]"/>
      <dgm:spPr/>
      <dgm:t>
        <a:bodyPr/>
        <a:lstStyle/>
        <a:p>
          <a:r>
            <a:rPr lang="en-IN" dirty="0"/>
            <a:t>ML Classification Model</a:t>
          </a:r>
          <a:endParaRPr lang="en-US" dirty="0"/>
        </a:p>
      </dgm:t>
    </dgm:pt>
    <dgm:pt modelId="{FB12478B-EB6E-4C4F-AFBF-24E13305D858}" type="parTrans" cxnId="{8F8EEF79-6FA4-4BE1-93A3-C9EF7F8EC22D}">
      <dgm:prSet/>
      <dgm:spPr/>
      <dgm:t>
        <a:bodyPr/>
        <a:lstStyle/>
        <a:p>
          <a:endParaRPr lang="en-US"/>
        </a:p>
      </dgm:t>
    </dgm:pt>
    <dgm:pt modelId="{92C68643-53D1-47FD-8B1A-CB7CE6DC0598}" type="sibTrans" cxnId="{8F8EEF79-6FA4-4BE1-93A3-C9EF7F8EC22D}">
      <dgm:prSet/>
      <dgm:spPr/>
      <dgm:t>
        <a:bodyPr/>
        <a:lstStyle/>
        <a:p>
          <a:endParaRPr lang="en-US"/>
        </a:p>
      </dgm:t>
    </dgm:pt>
    <dgm:pt modelId="{69618F0B-4032-4099-913A-D897B9C42333}">
      <dgm:prSet phldrT="[Text]"/>
      <dgm:spPr/>
      <dgm:t>
        <a:bodyPr/>
        <a:lstStyle/>
        <a:p>
          <a:r>
            <a:rPr lang="en-IN" dirty="0"/>
            <a:t>ML classification Model Evaluation</a:t>
          </a:r>
          <a:endParaRPr lang="en-US" dirty="0"/>
        </a:p>
      </dgm:t>
    </dgm:pt>
    <dgm:pt modelId="{11E2023C-C150-4E7B-95AA-83136742EFAF}" type="parTrans" cxnId="{CBF2C513-C4FC-4225-9099-794AB3A08768}">
      <dgm:prSet/>
      <dgm:spPr/>
      <dgm:t>
        <a:bodyPr/>
        <a:lstStyle/>
        <a:p>
          <a:endParaRPr lang="en-US"/>
        </a:p>
      </dgm:t>
    </dgm:pt>
    <dgm:pt modelId="{49EB10D7-B41B-455C-85E6-7AEA14FD36A7}" type="sibTrans" cxnId="{CBF2C513-C4FC-4225-9099-794AB3A08768}">
      <dgm:prSet/>
      <dgm:spPr/>
      <dgm:t>
        <a:bodyPr/>
        <a:lstStyle/>
        <a:p>
          <a:endParaRPr lang="en-US"/>
        </a:p>
      </dgm:t>
    </dgm:pt>
    <dgm:pt modelId="{84EEA15C-F722-419D-8C2D-1CB4123C5E49}">
      <dgm:prSet phldrT="[Text]"/>
      <dgm:spPr/>
      <dgm:t>
        <a:bodyPr/>
        <a:lstStyle/>
        <a:p>
          <a:r>
            <a:rPr lang="en-IN" dirty="0"/>
            <a:t>Text-</a:t>
          </a:r>
          <a:r>
            <a:rPr lang="en-IN" dirty="0" err="1"/>
            <a:t>preprocessing</a:t>
          </a:r>
          <a:r>
            <a:rPr lang="en-IN" dirty="0"/>
            <a:t> </a:t>
          </a:r>
          <a:endParaRPr lang="en-US" dirty="0"/>
        </a:p>
      </dgm:t>
    </dgm:pt>
    <dgm:pt modelId="{B69F581C-CE83-4DA1-BED5-198C4E98C30D}" type="parTrans" cxnId="{DB836ACA-BF79-43FE-B469-6BDC43150462}">
      <dgm:prSet/>
      <dgm:spPr/>
      <dgm:t>
        <a:bodyPr/>
        <a:lstStyle/>
        <a:p>
          <a:endParaRPr lang="en-US"/>
        </a:p>
      </dgm:t>
    </dgm:pt>
    <dgm:pt modelId="{08092857-7A45-4FCC-9230-E8EFFA28C2EB}" type="sibTrans" cxnId="{DB836ACA-BF79-43FE-B469-6BDC43150462}">
      <dgm:prSet/>
      <dgm:spPr/>
      <dgm:t>
        <a:bodyPr/>
        <a:lstStyle/>
        <a:p>
          <a:endParaRPr lang="en-US"/>
        </a:p>
      </dgm:t>
    </dgm:pt>
    <dgm:pt modelId="{9BDADCE9-24A7-4F21-BEDB-2836FEEAA7C3}" type="pres">
      <dgm:prSet presAssocID="{8B0DAA3C-C501-4C35-88CF-36A4EF312E18}" presName="Name0" presStyleCnt="0">
        <dgm:presLayoutVars>
          <dgm:dir/>
          <dgm:animLvl val="lvl"/>
          <dgm:resizeHandles val="exact"/>
        </dgm:presLayoutVars>
      </dgm:prSet>
      <dgm:spPr/>
    </dgm:pt>
    <dgm:pt modelId="{2C0351CA-3DAA-49E2-9611-09B0DC5C531E}" type="pres">
      <dgm:prSet presAssocID="{8B0DAA3C-C501-4C35-88CF-36A4EF312E18}" presName="tSp" presStyleCnt="0"/>
      <dgm:spPr/>
    </dgm:pt>
    <dgm:pt modelId="{7BEF12F8-2C40-477F-8827-1D328D917408}" type="pres">
      <dgm:prSet presAssocID="{8B0DAA3C-C501-4C35-88CF-36A4EF312E18}" presName="bSp" presStyleCnt="0"/>
      <dgm:spPr/>
    </dgm:pt>
    <dgm:pt modelId="{E7440C1D-487D-4574-A4D3-BB3E85B9DA86}" type="pres">
      <dgm:prSet presAssocID="{8B0DAA3C-C501-4C35-88CF-36A4EF312E18}" presName="process" presStyleCnt="0"/>
      <dgm:spPr/>
    </dgm:pt>
    <dgm:pt modelId="{CE511EBB-D304-4391-9F57-CD3A0C0137DA}" type="pres">
      <dgm:prSet presAssocID="{5CB91936-595E-4869-9323-3120AEF44EA3}" presName="composite1" presStyleCnt="0"/>
      <dgm:spPr/>
    </dgm:pt>
    <dgm:pt modelId="{1B912742-583E-4DB6-A1DD-F868B09F7263}" type="pres">
      <dgm:prSet presAssocID="{5CB91936-595E-4869-9323-3120AEF44EA3}" presName="dummyNode1" presStyleLbl="node1" presStyleIdx="0" presStyleCnt="7"/>
      <dgm:spPr/>
    </dgm:pt>
    <dgm:pt modelId="{10C4F56D-87A2-40DD-9D98-655B03099337}" type="pres">
      <dgm:prSet presAssocID="{5CB91936-595E-4869-9323-3120AEF44EA3}" presName="childNode1" presStyleLbl="bgAcc1" presStyleIdx="0" presStyleCnt="7">
        <dgm:presLayoutVars>
          <dgm:bulletEnabled val="1"/>
        </dgm:presLayoutVars>
      </dgm:prSet>
      <dgm:spPr/>
    </dgm:pt>
    <dgm:pt modelId="{8AF9F0D9-AF14-4949-A973-07DF39CB244B}" type="pres">
      <dgm:prSet presAssocID="{5CB91936-595E-4869-9323-3120AEF44EA3}" presName="childNode1tx" presStyleLbl="bgAcc1" presStyleIdx="0" presStyleCnt="7">
        <dgm:presLayoutVars>
          <dgm:bulletEnabled val="1"/>
        </dgm:presLayoutVars>
      </dgm:prSet>
      <dgm:spPr/>
    </dgm:pt>
    <dgm:pt modelId="{BB266FA2-675F-424F-9F31-7E03C494F32E}" type="pres">
      <dgm:prSet presAssocID="{5CB91936-595E-4869-9323-3120AEF44EA3}" presName="parentNode1" presStyleLbl="node1" presStyleIdx="0" presStyleCnt="7">
        <dgm:presLayoutVars>
          <dgm:chMax val="1"/>
          <dgm:bulletEnabled val="1"/>
        </dgm:presLayoutVars>
      </dgm:prSet>
      <dgm:spPr/>
    </dgm:pt>
    <dgm:pt modelId="{891C04E8-0AE3-4A16-A494-C4AE1386A50A}" type="pres">
      <dgm:prSet presAssocID="{5CB91936-595E-4869-9323-3120AEF44EA3}" presName="connSite1" presStyleCnt="0"/>
      <dgm:spPr/>
    </dgm:pt>
    <dgm:pt modelId="{0CF618B9-E5B4-4104-A553-293ED9965810}" type="pres">
      <dgm:prSet presAssocID="{80F7D9B0-86E1-4A82-9FC5-227CA25B4FE2}" presName="Name9" presStyleLbl="sibTrans2D1" presStyleIdx="0" presStyleCnt="6"/>
      <dgm:spPr/>
    </dgm:pt>
    <dgm:pt modelId="{7471E415-AAB2-487F-80B3-B7CBF4D6D57F}" type="pres">
      <dgm:prSet presAssocID="{AE2AF3D3-8A7D-4EC3-8241-7CCBD378EE03}" presName="composite2" presStyleCnt="0"/>
      <dgm:spPr/>
    </dgm:pt>
    <dgm:pt modelId="{8667CD4F-9F5D-46A8-AFB7-2AC7C3557F4B}" type="pres">
      <dgm:prSet presAssocID="{AE2AF3D3-8A7D-4EC3-8241-7CCBD378EE03}" presName="dummyNode2" presStyleLbl="node1" presStyleIdx="0" presStyleCnt="7"/>
      <dgm:spPr/>
    </dgm:pt>
    <dgm:pt modelId="{3DC97D3E-5E6F-400E-AF3E-CB2BEF182515}" type="pres">
      <dgm:prSet presAssocID="{AE2AF3D3-8A7D-4EC3-8241-7CCBD378EE03}" presName="childNode2" presStyleLbl="bgAcc1" presStyleIdx="1" presStyleCnt="7">
        <dgm:presLayoutVars>
          <dgm:bulletEnabled val="1"/>
        </dgm:presLayoutVars>
      </dgm:prSet>
      <dgm:spPr/>
    </dgm:pt>
    <dgm:pt modelId="{C588C658-38D6-4431-AA4D-3DB18F51B37D}" type="pres">
      <dgm:prSet presAssocID="{AE2AF3D3-8A7D-4EC3-8241-7CCBD378EE03}" presName="childNode2tx" presStyleLbl="bgAcc1" presStyleIdx="1" presStyleCnt="7">
        <dgm:presLayoutVars>
          <dgm:bulletEnabled val="1"/>
        </dgm:presLayoutVars>
      </dgm:prSet>
      <dgm:spPr/>
    </dgm:pt>
    <dgm:pt modelId="{499A77AD-9C1E-4F8F-B1F3-BA3F16CB4F44}" type="pres">
      <dgm:prSet presAssocID="{AE2AF3D3-8A7D-4EC3-8241-7CCBD378EE03}" presName="parentNode2" presStyleLbl="node1" presStyleIdx="1" presStyleCnt="7">
        <dgm:presLayoutVars>
          <dgm:chMax val="0"/>
          <dgm:bulletEnabled val="1"/>
        </dgm:presLayoutVars>
      </dgm:prSet>
      <dgm:spPr/>
    </dgm:pt>
    <dgm:pt modelId="{F623A6F8-AB47-40AD-BE71-BE59599206C0}" type="pres">
      <dgm:prSet presAssocID="{AE2AF3D3-8A7D-4EC3-8241-7CCBD378EE03}" presName="connSite2" presStyleCnt="0"/>
      <dgm:spPr/>
    </dgm:pt>
    <dgm:pt modelId="{034DC82D-FAA3-467B-B69B-292D8BABB11A}" type="pres">
      <dgm:prSet presAssocID="{6C21CA0C-A300-48E6-A627-3720046F344E}" presName="Name18" presStyleLbl="sibTrans2D1" presStyleIdx="1" presStyleCnt="6"/>
      <dgm:spPr/>
    </dgm:pt>
    <dgm:pt modelId="{93020CA1-AB04-45CE-A7BF-A625332DDE59}" type="pres">
      <dgm:prSet presAssocID="{84EEA15C-F722-419D-8C2D-1CB4123C5E49}" presName="composite1" presStyleCnt="0"/>
      <dgm:spPr/>
    </dgm:pt>
    <dgm:pt modelId="{FB3D0E20-92EA-411A-8852-F7F54115A621}" type="pres">
      <dgm:prSet presAssocID="{84EEA15C-F722-419D-8C2D-1CB4123C5E49}" presName="dummyNode1" presStyleLbl="node1" presStyleIdx="1" presStyleCnt="7"/>
      <dgm:spPr/>
    </dgm:pt>
    <dgm:pt modelId="{AD95B8E3-B81A-47CA-8A09-1615445B7A34}" type="pres">
      <dgm:prSet presAssocID="{84EEA15C-F722-419D-8C2D-1CB4123C5E49}" presName="childNode1" presStyleLbl="bgAcc1" presStyleIdx="2" presStyleCnt="7">
        <dgm:presLayoutVars>
          <dgm:bulletEnabled val="1"/>
        </dgm:presLayoutVars>
      </dgm:prSet>
      <dgm:spPr/>
    </dgm:pt>
    <dgm:pt modelId="{C460ECF2-6A9A-4BEA-9F11-87EAE13085F4}" type="pres">
      <dgm:prSet presAssocID="{84EEA15C-F722-419D-8C2D-1CB4123C5E49}" presName="childNode1tx" presStyleLbl="bgAcc1" presStyleIdx="2" presStyleCnt="7">
        <dgm:presLayoutVars>
          <dgm:bulletEnabled val="1"/>
        </dgm:presLayoutVars>
      </dgm:prSet>
      <dgm:spPr/>
    </dgm:pt>
    <dgm:pt modelId="{82FEA754-EC2D-4D7D-89BB-1DE7FF669DFF}" type="pres">
      <dgm:prSet presAssocID="{84EEA15C-F722-419D-8C2D-1CB4123C5E49}" presName="parentNode1" presStyleLbl="node1" presStyleIdx="2" presStyleCnt="7">
        <dgm:presLayoutVars>
          <dgm:chMax val="1"/>
          <dgm:bulletEnabled val="1"/>
        </dgm:presLayoutVars>
      </dgm:prSet>
      <dgm:spPr/>
    </dgm:pt>
    <dgm:pt modelId="{52F7EB6C-4A75-4900-937B-B11F2BF65F23}" type="pres">
      <dgm:prSet presAssocID="{84EEA15C-F722-419D-8C2D-1CB4123C5E49}" presName="connSite1" presStyleCnt="0"/>
      <dgm:spPr/>
    </dgm:pt>
    <dgm:pt modelId="{B2169263-C69D-4462-BE9A-A6355F902051}" type="pres">
      <dgm:prSet presAssocID="{08092857-7A45-4FCC-9230-E8EFFA28C2EB}" presName="Name9" presStyleLbl="sibTrans2D1" presStyleIdx="2" presStyleCnt="6"/>
      <dgm:spPr/>
    </dgm:pt>
    <dgm:pt modelId="{499192C9-2456-401B-8269-E1D1C44DAE4C}" type="pres">
      <dgm:prSet presAssocID="{9730FE35-E47B-465A-BE5B-D4AEA5C99B3B}" presName="composite2" presStyleCnt="0"/>
      <dgm:spPr/>
    </dgm:pt>
    <dgm:pt modelId="{6185F0CB-A7FC-43CC-BEC8-B4B883348017}" type="pres">
      <dgm:prSet presAssocID="{9730FE35-E47B-465A-BE5B-D4AEA5C99B3B}" presName="dummyNode2" presStyleLbl="node1" presStyleIdx="2" presStyleCnt="7"/>
      <dgm:spPr/>
    </dgm:pt>
    <dgm:pt modelId="{0516FB85-A84E-4346-A775-33A3F24C160C}" type="pres">
      <dgm:prSet presAssocID="{9730FE35-E47B-465A-BE5B-D4AEA5C99B3B}" presName="childNode2" presStyleLbl="bgAcc1" presStyleIdx="3" presStyleCnt="7">
        <dgm:presLayoutVars>
          <dgm:bulletEnabled val="1"/>
        </dgm:presLayoutVars>
      </dgm:prSet>
      <dgm:spPr/>
    </dgm:pt>
    <dgm:pt modelId="{CAD5428B-9C3E-4E3D-8E07-DB07CDB64E0D}" type="pres">
      <dgm:prSet presAssocID="{9730FE35-E47B-465A-BE5B-D4AEA5C99B3B}" presName="childNode2tx" presStyleLbl="bgAcc1" presStyleIdx="3" presStyleCnt="7">
        <dgm:presLayoutVars>
          <dgm:bulletEnabled val="1"/>
        </dgm:presLayoutVars>
      </dgm:prSet>
      <dgm:spPr/>
    </dgm:pt>
    <dgm:pt modelId="{19136C97-4B09-40A3-A75C-A5F0692F0D99}" type="pres">
      <dgm:prSet presAssocID="{9730FE35-E47B-465A-BE5B-D4AEA5C99B3B}" presName="parentNode2" presStyleLbl="node1" presStyleIdx="3" presStyleCnt="7">
        <dgm:presLayoutVars>
          <dgm:chMax val="0"/>
          <dgm:bulletEnabled val="1"/>
        </dgm:presLayoutVars>
      </dgm:prSet>
      <dgm:spPr/>
    </dgm:pt>
    <dgm:pt modelId="{15F4CE5E-44A0-49A1-86BE-120EC6F92568}" type="pres">
      <dgm:prSet presAssocID="{9730FE35-E47B-465A-BE5B-D4AEA5C99B3B}" presName="connSite2" presStyleCnt="0"/>
      <dgm:spPr/>
    </dgm:pt>
    <dgm:pt modelId="{F225467D-C4D0-4233-A51C-EE9BEAC61A42}" type="pres">
      <dgm:prSet presAssocID="{1D63FF09-16DC-43F2-9A1E-7112143A58A3}" presName="Name18" presStyleLbl="sibTrans2D1" presStyleIdx="3" presStyleCnt="6"/>
      <dgm:spPr/>
    </dgm:pt>
    <dgm:pt modelId="{6FE1A40B-FB26-454D-AD60-46CE122D968C}" type="pres">
      <dgm:prSet presAssocID="{9596C032-D0CC-48DB-9EE1-0DBE5D8BE661}" presName="composite1" presStyleCnt="0"/>
      <dgm:spPr/>
    </dgm:pt>
    <dgm:pt modelId="{1BB093B4-5FE5-4CE9-91BA-F9818DD7160A}" type="pres">
      <dgm:prSet presAssocID="{9596C032-D0CC-48DB-9EE1-0DBE5D8BE661}" presName="dummyNode1" presStyleLbl="node1" presStyleIdx="3" presStyleCnt="7"/>
      <dgm:spPr/>
    </dgm:pt>
    <dgm:pt modelId="{4D9F8503-FF72-425A-88E2-0CD133EED203}" type="pres">
      <dgm:prSet presAssocID="{9596C032-D0CC-48DB-9EE1-0DBE5D8BE661}" presName="childNode1" presStyleLbl="bgAcc1" presStyleIdx="4" presStyleCnt="7">
        <dgm:presLayoutVars>
          <dgm:bulletEnabled val="1"/>
        </dgm:presLayoutVars>
      </dgm:prSet>
      <dgm:spPr/>
    </dgm:pt>
    <dgm:pt modelId="{6E461548-8098-43AF-94D1-8A4535254A76}" type="pres">
      <dgm:prSet presAssocID="{9596C032-D0CC-48DB-9EE1-0DBE5D8BE661}" presName="childNode1tx" presStyleLbl="bgAcc1" presStyleIdx="4" presStyleCnt="7">
        <dgm:presLayoutVars>
          <dgm:bulletEnabled val="1"/>
        </dgm:presLayoutVars>
      </dgm:prSet>
      <dgm:spPr/>
    </dgm:pt>
    <dgm:pt modelId="{DD8C0C67-C4DD-42C1-A88C-6FDF8955CFC4}" type="pres">
      <dgm:prSet presAssocID="{9596C032-D0CC-48DB-9EE1-0DBE5D8BE661}" presName="parentNode1" presStyleLbl="node1" presStyleIdx="4" presStyleCnt="7">
        <dgm:presLayoutVars>
          <dgm:chMax val="1"/>
          <dgm:bulletEnabled val="1"/>
        </dgm:presLayoutVars>
      </dgm:prSet>
      <dgm:spPr/>
    </dgm:pt>
    <dgm:pt modelId="{FF821214-2FC8-4D12-9165-3448506E2E33}" type="pres">
      <dgm:prSet presAssocID="{9596C032-D0CC-48DB-9EE1-0DBE5D8BE661}" presName="connSite1" presStyleCnt="0"/>
      <dgm:spPr/>
    </dgm:pt>
    <dgm:pt modelId="{4730A13C-6CA0-4F13-B4F2-ADB5DD9DF8F3}" type="pres">
      <dgm:prSet presAssocID="{62A16ABE-8C9E-4B11-9BD5-7E80A40C9A78}" presName="Name9" presStyleLbl="sibTrans2D1" presStyleIdx="4" presStyleCnt="6"/>
      <dgm:spPr/>
    </dgm:pt>
    <dgm:pt modelId="{23598AB7-3434-4479-BFF3-F355EDC5E183}" type="pres">
      <dgm:prSet presAssocID="{E6105E37-7B7A-47DD-B17E-C86B04FA90CE}" presName="composite2" presStyleCnt="0"/>
      <dgm:spPr/>
    </dgm:pt>
    <dgm:pt modelId="{42C05310-37F8-4113-B568-CC353AB689A0}" type="pres">
      <dgm:prSet presAssocID="{E6105E37-7B7A-47DD-B17E-C86B04FA90CE}" presName="dummyNode2" presStyleLbl="node1" presStyleIdx="4" presStyleCnt="7"/>
      <dgm:spPr/>
    </dgm:pt>
    <dgm:pt modelId="{8252F809-5478-486B-A278-9459C379F74C}" type="pres">
      <dgm:prSet presAssocID="{E6105E37-7B7A-47DD-B17E-C86B04FA90CE}" presName="childNode2" presStyleLbl="bgAcc1" presStyleIdx="5" presStyleCnt="7">
        <dgm:presLayoutVars>
          <dgm:bulletEnabled val="1"/>
        </dgm:presLayoutVars>
      </dgm:prSet>
      <dgm:spPr/>
    </dgm:pt>
    <dgm:pt modelId="{49D93EE9-32B6-4E57-850B-69EDD0798B83}" type="pres">
      <dgm:prSet presAssocID="{E6105E37-7B7A-47DD-B17E-C86B04FA90CE}" presName="childNode2tx" presStyleLbl="bgAcc1" presStyleIdx="5" presStyleCnt="7">
        <dgm:presLayoutVars>
          <dgm:bulletEnabled val="1"/>
        </dgm:presLayoutVars>
      </dgm:prSet>
      <dgm:spPr/>
    </dgm:pt>
    <dgm:pt modelId="{1AA9A25F-A7F5-48D6-A73B-D76B7B8FB40B}" type="pres">
      <dgm:prSet presAssocID="{E6105E37-7B7A-47DD-B17E-C86B04FA90CE}" presName="parentNode2" presStyleLbl="node1" presStyleIdx="5" presStyleCnt="7">
        <dgm:presLayoutVars>
          <dgm:chMax val="0"/>
          <dgm:bulletEnabled val="1"/>
        </dgm:presLayoutVars>
      </dgm:prSet>
      <dgm:spPr/>
    </dgm:pt>
    <dgm:pt modelId="{B1EF3072-7231-4BB3-B7A0-C5629568728A}" type="pres">
      <dgm:prSet presAssocID="{E6105E37-7B7A-47DD-B17E-C86B04FA90CE}" presName="connSite2" presStyleCnt="0"/>
      <dgm:spPr/>
    </dgm:pt>
    <dgm:pt modelId="{B9A49F9D-8F40-49BE-BADD-AA7A0101880F}" type="pres">
      <dgm:prSet presAssocID="{92C68643-53D1-47FD-8B1A-CB7CE6DC0598}" presName="Name18" presStyleLbl="sibTrans2D1" presStyleIdx="5" presStyleCnt="6"/>
      <dgm:spPr/>
    </dgm:pt>
    <dgm:pt modelId="{56686387-387D-4859-90AF-FBFC9535B79D}" type="pres">
      <dgm:prSet presAssocID="{69618F0B-4032-4099-913A-D897B9C42333}" presName="composite1" presStyleCnt="0"/>
      <dgm:spPr/>
    </dgm:pt>
    <dgm:pt modelId="{B11886D3-9651-41C2-B191-C539391A4117}" type="pres">
      <dgm:prSet presAssocID="{69618F0B-4032-4099-913A-D897B9C42333}" presName="dummyNode1" presStyleLbl="node1" presStyleIdx="5" presStyleCnt="7"/>
      <dgm:spPr/>
    </dgm:pt>
    <dgm:pt modelId="{5DE249A4-BFF2-4B38-9B35-1A257ED0249C}" type="pres">
      <dgm:prSet presAssocID="{69618F0B-4032-4099-913A-D897B9C42333}" presName="childNode1" presStyleLbl="bgAcc1" presStyleIdx="6" presStyleCnt="7">
        <dgm:presLayoutVars>
          <dgm:bulletEnabled val="1"/>
        </dgm:presLayoutVars>
      </dgm:prSet>
      <dgm:spPr/>
    </dgm:pt>
    <dgm:pt modelId="{C5A332E9-99B9-487A-8C11-71DA5D1E8648}" type="pres">
      <dgm:prSet presAssocID="{69618F0B-4032-4099-913A-D897B9C42333}" presName="childNode1tx" presStyleLbl="bgAcc1" presStyleIdx="6" presStyleCnt="7">
        <dgm:presLayoutVars>
          <dgm:bulletEnabled val="1"/>
        </dgm:presLayoutVars>
      </dgm:prSet>
      <dgm:spPr/>
    </dgm:pt>
    <dgm:pt modelId="{17B69EDE-D3CE-4816-A109-449282504B16}" type="pres">
      <dgm:prSet presAssocID="{69618F0B-4032-4099-913A-D897B9C42333}" presName="parentNode1" presStyleLbl="node1" presStyleIdx="6" presStyleCnt="7">
        <dgm:presLayoutVars>
          <dgm:chMax val="1"/>
          <dgm:bulletEnabled val="1"/>
        </dgm:presLayoutVars>
      </dgm:prSet>
      <dgm:spPr/>
    </dgm:pt>
    <dgm:pt modelId="{5F864E05-2A82-438E-B100-B22892B77BAF}" type="pres">
      <dgm:prSet presAssocID="{69618F0B-4032-4099-913A-D897B9C42333}" presName="connSite1" presStyleCnt="0"/>
      <dgm:spPr/>
    </dgm:pt>
  </dgm:ptLst>
  <dgm:cxnLst>
    <dgm:cxn modelId="{CBF2C513-C4FC-4225-9099-794AB3A08768}" srcId="{8B0DAA3C-C501-4C35-88CF-36A4EF312E18}" destId="{69618F0B-4032-4099-913A-D897B9C42333}" srcOrd="6" destOrd="0" parTransId="{11E2023C-C150-4E7B-95AA-83136742EFAF}" sibTransId="{49EB10D7-B41B-455C-85E6-7AEA14FD36A7}"/>
    <dgm:cxn modelId="{831DE230-503C-492C-B0A7-F141B9A84A90}" srcId="{8B0DAA3C-C501-4C35-88CF-36A4EF312E18}" destId="{5CB91936-595E-4869-9323-3120AEF44EA3}" srcOrd="0" destOrd="0" parTransId="{8697F578-C7D3-44EC-B5C2-AA9307742141}" sibTransId="{80F7D9B0-86E1-4A82-9FC5-227CA25B4FE2}"/>
    <dgm:cxn modelId="{7E2CDD36-1F18-4B76-A659-9F2FCF7017A0}" type="presOf" srcId="{6C21CA0C-A300-48E6-A627-3720046F344E}" destId="{034DC82D-FAA3-467B-B69B-292D8BABB11A}" srcOrd="0" destOrd="0" presId="urn:microsoft.com/office/officeart/2005/8/layout/hProcess4"/>
    <dgm:cxn modelId="{354BC837-D87C-49AB-A275-F5362C8A8BAA}" type="presOf" srcId="{5CB91936-595E-4869-9323-3120AEF44EA3}" destId="{BB266FA2-675F-424F-9F31-7E03C494F32E}" srcOrd="0" destOrd="0" presId="urn:microsoft.com/office/officeart/2005/8/layout/hProcess4"/>
    <dgm:cxn modelId="{97910B5D-5934-4299-AD53-91129F4D4C29}" type="presOf" srcId="{62A16ABE-8C9E-4B11-9BD5-7E80A40C9A78}" destId="{4730A13C-6CA0-4F13-B4F2-ADB5DD9DF8F3}" srcOrd="0" destOrd="0" presId="urn:microsoft.com/office/officeart/2005/8/layout/hProcess4"/>
    <dgm:cxn modelId="{B8A6BC60-3629-4375-8655-E87E8DB37FCF}" type="presOf" srcId="{1D63FF09-16DC-43F2-9A1E-7112143A58A3}" destId="{F225467D-C4D0-4233-A51C-EE9BEAC61A42}" srcOrd="0" destOrd="0" presId="urn:microsoft.com/office/officeart/2005/8/layout/hProcess4"/>
    <dgm:cxn modelId="{08892C50-B34F-4C6D-8C6F-E28C2EAB91E8}" srcId="{8B0DAA3C-C501-4C35-88CF-36A4EF312E18}" destId="{9596C032-D0CC-48DB-9EE1-0DBE5D8BE661}" srcOrd="4" destOrd="0" parTransId="{1701ADBA-A01F-4AA1-9028-59647CAB533B}" sibTransId="{62A16ABE-8C9E-4B11-9BD5-7E80A40C9A78}"/>
    <dgm:cxn modelId="{0B63BB77-F28B-473E-8B11-2BF2899CB7EE}" type="presOf" srcId="{9730FE35-E47B-465A-BE5B-D4AEA5C99B3B}" destId="{19136C97-4B09-40A3-A75C-A5F0692F0D99}" srcOrd="0" destOrd="0" presId="urn:microsoft.com/office/officeart/2005/8/layout/hProcess4"/>
    <dgm:cxn modelId="{8F8EEF79-6FA4-4BE1-93A3-C9EF7F8EC22D}" srcId="{8B0DAA3C-C501-4C35-88CF-36A4EF312E18}" destId="{E6105E37-7B7A-47DD-B17E-C86B04FA90CE}" srcOrd="5" destOrd="0" parTransId="{FB12478B-EB6E-4C4F-AFBF-24E13305D858}" sibTransId="{92C68643-53D1-47FD-8B1A-CB7CE6DC0598}"/>
    <dgm:cxn modelId="{67247D7D-FED7-4100-A4BD-723BC26A8D54}" type="presOf" srcId="{08092857-7A45-4FCC-9230-E8EFFA28C2EB}" destId="{B2169263-C69D-4462-BE9A-A6355F902051}" srcOrd="0" destOrd="0" presId="urn:microsoft.com/office/officeart/2005/8/layout/hProcess4"/>
    <dgm:cxn modelId="{A1DEBA88-24CD-4643-8525-68BEA40EDB07}" type="presOf" srcId="{92C68643-53D1-47FD-8B1A-CB7CE6DC0598}" destId="{B9A49F9D-8F40-49BE-BADD-AA7A0101880F}" srcOrd="0" destOrd="0" presId="urn:microsoft.com/office/officeart/2005/8/layout/hProcess4"/>
    <dgm:cxn modelId="{F909F488-586B-4D81-9CC8-688DB7402F91}" type="presOf" srcId="{E6105E37-7B7A-47DD-B17E-C86B04FA90CE}" destId="{1AA9A25F-A7F5-48D6-A73B-D76B7B8FB40B}" srcOrd="0" destOrd="0" presId="urn:microsoft.com/office/officeart/2005/8/layout/hProcess4"/>
    <dgm:cxn modelId="{E8A8AF9B-0728-443A-94A5-1794C91336C4}" type="presOf" srcId="{80F7D9B0-86E1-4A82-9FC5-227CA25B4FE2}" destId="{0CF618B9-E5B4-4104-A553-293ED9965810}" srcOrd="0" destOrd="0" presId="urn:microsoft.com/office/officeart/2005/8/layout/hProcess4"/>
    <dgm:cxn modelId="{C94659A9-CAEE-44DC-847D-2A297FA64947}" type="presOf" srcId="{AE2AF3D3-8A7D-4EC3-8241-7CCBD378EE03}" destId="{499A77AD-9C1E-4F8F-B1F3-BA3F16CB4F44}" srcOrd="0" destOrd="0" presId="urn:microsoft.com/office/officeart/2005/8/layout/hProcess4"/>
    <dgm:cxn modelId="{FB33A6AC-1547-4DDB-9259-DE60DF33D1A0}" type="presOf" srcId="{69618F0B-4032-4099-913A-D897B9C42333}" destId="{17B69EDE-D3CE-4816-A109-449282504B16}" srcOrd="0" destOrd="0" presId="urn:microsoft.com/office/officeart/2005/8/layout/hProcess4"/>
    <dgm:cxn modelId="{32D067AD-6F00-4B72-AD0B-4121ECCC769B}" type="presOf" srcId="{84EEA15C-F722-419D-8C2D-1CB4123C5E49}" destId="{82FEA754-EC2D-4D7D-89BB-1DE7FF669DFF}" srcOrd="0" destOrd="0" presId="urn:microsoft.com/office/officeart/2005/8/layout/hProcess4"/>
    <dgm:cxn modelId="{64265EBB-2889-4AFF-9149-FE114F44AE8A}" type="presOf" srcId="{8B0DAA3C-C501-4C35-88CF-36A4EF312E18}" destId="{9BDADCE9-24A7-4F21-BEDB-2836FEEAA7C3}" srcOrd="0" destOrd="0" presId="urn:microsoft.com/office/officeart/2005/8/layout/hProcess4"/>
    <dgm:cxn modelId="{DB836ACA-BF79-43FE-B469-6BDC43150462}" srcId="{8B0DAA3C-C501-4C35-88CF-36A4EF312E18}" destId="{84EEA15C-F722-419D-8C2D-1CB4123C5E49}" srcOrd="2" destOrd="0" parTransId="{B69F581C-CE83-4DA1-BED5-198C4E98C30D}" sibTransId="{08092857-7A45-4FCC-9230-E8EFFA28C2EB}"/>
    <dgm:cxn modelId="{F5D209CD-9191-447A-8CF5-914BE10E6B6A}" srcId="{8B0DAA3C-C501-4C35-88CF-36A4EF312E18}" destId="{9730FE35-E47B-465A-BE5B-D4AEA5C99B3B}" srcOrd="3" destOrd="0" parTransId="{2FD49CBA-56BB-4218-8AB5-151D9AB41206}" sibTransId="{1D63FF09-16DC-43F2-9A1E-7112143A58A3}"/>
    <dgm:cxn modelId="{415CABDB-6419-4ADF-B5A8-5AFDFD803228}" type="presOf" srcId="{9596C032-D0CC-48DB-9EE1-0DBE5D8BE661}" destId="{DD8C0C67-C4DD-42C1-A88C-6FDF8955CFC4}" srcOrd="0" destOrd="0" presId="urn:microsoft.com/office/officeart/2005/8/layout/hProcess4"/>
    <dgm:cxn modelId="{9D0959FA-5B19-4E36-9787-258908D88DE2}" srcId="{8B0DAA3C-C501-4C35-88CF-36A4EF312E18}" destId="{AE2AF3D3-8A7D-4EC3-8241-7CCBD378EE03}" srcOrd="1" destOrd="0" parTransId="{5AB270BC-95A0-420B-BC4C-7E595F1B36F8}" sibTransId="{6C21CA0C-A300-48E6-A627-3720046F344E}"/>
    <dgm:cxn modelId="{EDA938EC-B496-4764-A49E-1F6EF09F4A41}" type="presParOf" srcId="{9BDADCE9-24A7-4F21-BEDB-2836FEEAA7C3}" destId="{2C0351CA-3DAA-49E2-9611-09B0DC5C531E}" srcOrd="0" destOrd="0" presId="urn:microsoft.com/office/officeart/2005/8/layout/hProcess4"/>
    <dgm:cxn modelId="{9F95DF00-F6CF-4D34-8EE3-3FF8783DF591}" type="presParOf" srcId="{9BDADCE9-24A7-4F21-BEDB-2836FEEAA7C3}" destId="{7BEF12F8-2C40-477F-8827-1D328D917408}" srcOrd="1" destOrd="0" presId="urn:microsoft.com/office/officeart/2005/8/layout/hProcess4"/>
    <dgm:cxn modelId="{9B32050C-6842-43CE-AFAE-4023F6FEBD73}" type="presParOf" srcId="{9BDADCE9-24A7-4F21-BEDB-2836FEEAA7C3}" destId="{E7440C1D-487D-4574-A4D3-BB3E85B9DA86}" srcOrd="2" destOrd="0" presId="urn:microsoft.com/office/officeart/2005/8/layout/hProcess4"/>
    <dgm:cxn modelId="{49F7F27D-3852-47DE-8472-2E1D214471EB}" type="presParOf" srcId="{E7440C1D-487D-4574-A4D3-BB3E85B9DA86}" destId="{CE511EBB-D304-4391-9F57-CD3A0C0137DA}" srcOrd="0" destOrd="0" presId="urn:microsoft.com/office/officeart/2005/8/layout/hProcess4"/>
    <dgm:cxn modelId="{9EC9F264-3010-4D6E-A366-E5357A3C7B26}" type="presParOf" srcId="{CE511EBB-D304-4391-9F57-CD3A0C0137DA}" destId="{1B912742-583E-4DB6-A1DD-F868B09F7263}" srcOrd="0" destOrd="0" presId="urn:microsoft.com/office/officeart/2005/8/layout/hProcess4"/>
    <dgm:cxn modelId="{5D77B853-121F-4CBF-BEA1-24620619B1DC}" type="presParOf" srcId="{CE511EBB-D304-4391-9F57-CD3A0C0137DA}" destId="{10C4F56D-87A2-40DD-9D98-655B03099337}" srcOrd="1" destOrd="0" presId="urn:microsoft.com/office/officeart/2005/8/layout/hProcess4"/>
    <dgm:cxn modelId="{9C5B0339-85B8-4C4C-A9F5-53CD0E441C59}" type="presParOf" srcId="{CE511EBB-D304-4391-9F57-CD3A0C0137DA}" destId="{8AF9F0D9-AF14-4949-A973-07DF39CB244B}" srcOrd="2" destOrd="0" presId="urn:microsoft.com/office/officeart/2005/8/layout/hProcess4"/>
    <dgm:cxn modelId="{7237C587-218C-4830-8B6E-ECF5DB88BC98}" type="presParOf" srcId="{CE511EBB-D304-4391-9F57-CD3A0C0137DA}" destId="{BB266FA2-675F-424F-9F31-7E03C494F32E}" srcOrd="3" destOrd="0" presId="urn:microsoft.com/office/officeart/2005/8/layout/hProcess4"/>
    <dgm:cxn modelId="{52CE9672-8ADA-4C3A-ACAB-62EFBDB5A598}" type="presParOf" srcId="{CE511EBB-D304-4391-9F57-CD3A0C0137DA}" destId="{891C04E8-0AE3-4A16-A494-C4AE1386A50A}" srcOrd="4" destOrd="0" presId="urn:microsoft.com/office/officeart/2005/8/layout/hProcess4"/>
    <dgm:cxn modelId="{C80EA8AF-B7A5-4469-9D87-42C89FE81641}" type="presParOf" srcId="{E7440C1D-487D-4574-A4D3-BB3E85B9DA86}" destId="{0CF618B9-E5B4-4104-A553-293ED9965810}" srcOrd="1" destOrd="0" presId="urn:microsoft.com/office/officeart/2005/8/layout/hProcess4"/>
    <dgm:cxn modelId="{EF38A370-D8C1-48C2-A3CE-9DA120AE74BF}" type="presParOf" srcId="{E7440C1D-487D-4574-A4D3-BB3E85B9DA86}" destId="{7471E415-AAB2-487F-80B3-B7CBF4D6D57F}" srcOrd="2" destOrd="0" presId="urn:microsoft.com/office/officeart/2005/8/layout/hProcess4"/>
    <dgm:cxn modelId="{5D862199-3C6F-4687-A1E2-EDB894010EF0}" type="presParOf" srcId="{7471E415-AAB2-487F-80B3-B7CBF4D6D57F}" destId="{8667CD4F-9F5D-46A8-AFB7-2AC7C3557F4B}" srcOrd="0" destOrd="0" presId="urn:microsoft.com/office/officeart/2005/8/layout/hProcess4"/>
    <dgm:cxn modelId="{702EDC11-3824-480D-A42E-FC04ECC6E565}" type="presParOf" srcId="{7471E415-AAB2-487F-80B3-B7CBF4D6D57F}" destId="{3DC97D3E-5E6F-400E-AF3E-CB2BEF182515}" srcOrd="1" destOrd="0" presId="urn:microsoft.com/office/officeart/2005/8/layout/hProcess4"/>
    <dgm:cxn modelId="{43E074C6-AAC1-4DD4-B25B-1BAB4BFD5E94}" type="presParOf" srcId="{7471E415-AAB2-487F-80B3-B7CBF4D6D57F}" destId="{C588C658-38D6-4431-AA4D-3DB18F51B37D}" srcOrd="2" destOrd="0" presId="urn:microsoft.com/office/officeart/2005/8/layout/hProcess4"/>
    <dgm:cxn modelId="{AE66E804-A50F-40D9-882B-D05CFD2CCE7D}" type="presParOf" srcId="{7471E415-AAB2-487F-80B3-B7CBF4D6D57F}" destId="{499A77AD-9C1E-4F8F-B1F3-BA3F16CB4F44}" srcOrd="3" destOrd="0" presId="urn:microsoft.com/office/officeart/2005/8/layout/hProcess4"/>
    <dgm:cxn modelId="{FA90CE6C-3BA7-495A-9609-6D54BB7995DE}" type="presParOf" srcId="{7471E415-AAB2-487F-80B3-B7CBF4D6D57F}" destId="{F623A6F8-AB47-40AD-BE71-BE59599206C0}" srcOrd="4" destOrd="0" presId="urn:microsoft.com/office/officeart/2005/8/layout/hProcess4"/>
    <dgm:cxn modelId="{2FD872CF-825B-4B25-878D-1AD07D7FED6B}" type="presParOf" srcId="{E7440C1D-487D-4574-A4D3-BB3E85B9DA86}" destId="{034DC82D-FAA3-467B-B69B-292D8BABB11A}" srcOrd="3" destOrd="0" presId="urn:microsoft.com/office/officeart/2005/8/layout/hProcess4"/>
    <dgm:cxn modelId="{C2492686-D255-40E9-A5AC-D0286EA7D9D6}" type="presParOf" srcId="{E7440C1D-487D-4574-A4D3-BB3E85B9DA86}" destId="{93020CA1-AB04-45CE-A7BF-A625332DDE59}" srcOrd="4" destOrd="0" presId="urn:microsoft.com/office/officeart/2005/8/layout/hProcess4"/>
    <dgm:cxn modelId="{F776F8A9-2F92-4231-95C7-B5874A3155E3}" type="presParOf" srcId="{93020CA1-AB04-45CE-A7BF-A625332DDE59}" destId="{FB3D0E20-92EA-411A-8852-F7F54115A621}" srcOrd="0" destOrd="0" presId="urn:microsoft.com/office/officeart/2005/8/layout/hProcess4"/>
    <dgm:cxn modelId="{7ECEDF49-4BCC-437C-B807-8832AA351B45}" type="presParOf" srcId="{93020CA1-AB04-45CE-A7BF-A625332DDE59}" destId="{AD95B8E3-B81A-47CA-8A09-1615445B7A34}" srcOrd="1" destOrd="0" presId="urn:microsoft.com/office/officeart/2005/8/layout/hProcess4"/>
    <dgm:cxn modelId="{C37769C4-8002-4635-975B-79C384B6A912}" type="presParOf" srcId="{93020CA1-AB04-45CE-A7BF-A625332DDE59}" destId="{C460ECF2-6A9A-4BEA-9F11-87EAE13085F4}" srcOrd="2" destOrd="0" presId="urn:microsoft.com/office/officeart/2005/8/layout/hProcess4"/>
    <dgm:cxn modelId="{F654C479-F33D-4C68-8A0D-DAB519BAFED0}" type="presParOf" srcId="{93020CA1-AB04-45CE-A7BF-A625332DDE59}" destId="{82FEA754-EC2D-4D7D-89BB-1DE7FF669DFF}" srcOrd="3" destOrd="0" presId="urn:microsoft.com/office/officeart/2005/8/layout/hProcess4"/>
    <dgm:cxn modelId="{770A5C6A-FAEF-45F5-9D25-7A0ABDC68495}" type="presParOf" srcId="{93020CA1-AB04-45CE-A7BF-A625332DDE59}" destId="{52F7EB6C-4A75-4900-937B-B11F2BF65F23}" srcOrd="4" destOrd="0" presId="urn:microsoft.com/office/officeart/2005/8/layout/hProcess4"/>
    <dgm:cxn modelId="{0261D56D-5608-489A-BFE7-B9277108DFE2}" type="presParOf" srcId="{E7440C1D-487D-4574-A4D3-BB3E85B9DA86}" destId="{B2169263-C69D-4462-BE9A-A6355F902051}" srcOrd="5" destOrd="0" presId="urn:microsoft.com/office/officeart/2005/8/layout/hProcess4"/>
    <dgm:cxn modelId="{CB657189-EF77-4551-BE44-DD202A24C7DE}" type="presParOf" srcId="{E7440C1D-487D-4574-A4D3-BB3E85B9DA86}" destId="{499192C9-2456-401B-8269-E1D1C44DAE4C}" srcOrd="6" destOrd="0" presId="urn:microsoft.com/office/officeart/2005/8/layout/hProcess4"/>
    <dgm:cxn modelId="{5FEEC72D-85DC-4816-883F-A417EE5B1997}" type="presParOf" srcId="{499192C9-2456-401B-8269-E1D1C44DAE4C}" destId="{6185F0CB-A7FC-43CC-BEC8-B4B883348017}" srcOrd="0" destOrd="0" presId="urn:microsoft.com/office/officeart/2005/8/layout/hProcess4"/>
    <dgm:cxn modelId="{9F6C0514-5A74-489D-8BF0-E69A27556CFB}" type="presParOf" srcId="{499192C9-2456-401B-8269-E1D1C44DAE4C}" destId="{0516FB85-A84E-4346-A775-33A3F24C160C}" srcOrd="1" destOrd="0" presId="urn:microsoft.com/office/officeart/2005/8/layout/hProcess4"/>
    <dgm:cxn modelId="{D9D8035D-04A2-4430-967B-88506256CC2D}" type="presParOf" srcId="{499192C9-2456-401B-8269-E1D1C44DAE4C}" destId="{CAD5428B-9C3E-4E3D-8E07-DB07CDB64E0D}" srcOrd="2" destOrd="0" presId="urn:microsoft.com/office/officeart/2005/8/layout/hProcess4"/>
    <dgm:cxn modelId="{96AE7751-50E8-4AAE-B066-4F32BDCB1CA4}" type="presParOf" srcId="{499192C9-2456-401B-8269-E1D1C44DAE4C}" destId="{19136C97-4B09-40A3-A75C-A5F0692F0D99}" srcOrd="3" destOrd="0" presId="urn:microsoft.com/office/officeart/2005/8/layout/hProcess4"/>
    <dgm:cxn modelId="{C9A76665-9BC8-49A7-9E2F-41455C09A3FF}" type="presParOf" srcId="{499192C9-2456-401B-8269-E1D1C44DAE4C}" destId="{15F4CE5E-44A0-49A1-86BE-120EC6F92568}" srcOrd="4" destOrd="0" presId="urn:microsoft.com/office/officeart/2005/8/layout/hProcess4"/>
    <dgm:cxn modelId="{A71335B2-C614-4112-87DD-C0392EB113FA}" type="presParOf" srcId="{E7440C1D-487D-4574-A4D3-BB3E85B9DA86}" destId="{F225467D-C4D0-4233-A51C-EE9BEAC61A42}" srcOrd="7" destOrd="0" presId="urn:microsoft.com/office/officeart/2005/8/layout/hProcess4"/>
    <dgm:cxn modelId="{420CC63B-324D-44C7-BD29-8E252FC05A90}" type="presParOf" srcId="{E7440C1D-487D-4574-A4D3-BB3E85B9DA86}" destId="{6FE1A40B-FB26-454D-AD60-46CE122D968C}" srcOrd="8" destOrd="0" presId="urn:microsoft.com/office/officeart/2005/8/layout/hProcess4"/>
    <dgm:cxn modelId="{B12989B6-C06D-4832-8965-C23AF9C567DF}" type="presParOf" srcId="{6FE1A40B-FB26-454D-AD60-46CE122D968C}" destId="{1BB093B4-5FE5-4CE9-91BA-F9818DD7160A}" srcOrd="0" destOrd="0" presId="urn:microsoft.com/office/officeart/2005/8/layout/hProcess4"/>
    <dgm:cxn modelId="{A010C0B6-4158-4981-91DA-A8167DE0B6DE}" type="presParOf" srcId="{6FE1A40B-FB26-454D-AD60-46CE122D968C}" destId="{4D9F8503-FF72-425A-88E2-0CD133EED203}" srcOrd="1" destOrd="0" presId="urn:microsoft.com/office/officeart/2005/8/layout/hProcess4"/>
    <dgm:cxn modelId="{5A619F58-0404-4BE8-A965-F98BEB74E107}" type="presParOf" srcId="{6FE1A40B-FB26-454D-AD60-46CE122D968C}" destId="{6E461548-8098-43AF-94D1-8A4535254A76}" srcOrd="2" destOrd="0" presId="urn:microsoft.com/office/officeart/2005/8/layout/hProcess4"/>
    <dgm:cxn modelId="{A82AD2EA-631B-4CAB-97F9-8AB5ABC1AAE1}" type="presParOf" srcId="{6FE1A40B-FB26-454D-AD60-46CE122D968C}" destId="{DD8C0C67-C4DD-42C1-A88C-6FDF8955CFC4}" srcOrd="3" destOrd="0" presId="urn:microsoft.com/office/officeart/2005/8/layout/hProcess4"/>
    <dgm:cxn modelId="{4FACB15C-A214-440A-B7CD-C3D4A7D80F8A}" type="presParOf" srcId="{6FE1A40B-FB26-454D-AD60-46CE122D968C}" destId="{FF821214-2FC8-4D12-9165-3448506E2E33}" srcOrd="4" destOrd="0" presId="urn:microsoft.com/office/officeart/2005/8/layout/hProcess4"/>
    <dgm:cxn modelId="{AAFCDF17-B777-4294-9BAD-25ECC9A2464C}" type="presParOf" srcId="{E7440C1D-487D-4574-A4D3-BB3E85B9DA86}" destId="{4730A13C-6CA0-4F13-B4F2-ADB5DD9DF8F3}" srcOrd="9" destOrd="0" presId="urn:microsoft.com/office/officeart/2005/8/layout/hProcess4"/>
    <dgm:cxn modelId="{B5CFDA46-196F-4D38-B9AC-FA2EB22D5170}" type="presParOf" srcId="{E7440C1D-487D-4574-A4D3-BB3E85B9DA86}" destId="{23598AB7-3434-4479-BFF3-F355EDC5E183}" srcOrd="10" destOrd="0" presId="urn:microsoft.com/office/officeart/2005/8/layout/hProcess4"/>
    <dgm:cxn modelId="{DBE0878E-5C65-4B55-BA16-0AD00A2256A5}" type="presParOf" srcId="{23598AB7-3434-4479-BFF3-F355EDC5E183}" destId="{42C05310-37F8-4113-B568-CC353AB689A0}" srcOrd="0" destOrd="0" presId="urn:microsoft.com/office/officeart/2005/8/layout/hProcess4"/>
    <dgm:cxn modelId="{8B866185-FEE8-46C5-889B-7A9927F5C49A}" type="presParOf" srcId="{23598AB7-3434-4479-BFF3-F355EDC5E183}" destId="{8252F809-5478-486B-A278-9459C379F74C}" srcOrd="1" destOrd="0" presId="urn:microsoft.com/office/officeart/2005/8/layout/hProcess4"/>
    <dgm:cxn modelId="{CE62A334-B37E-4D24-932D-83B67DF1A195}" type="presParOf" srcId="{23598AB7-3434-4479-BFF3-F355EDC5E183}" destId="{49D93EE9-32B6-4E57-850B-69EDD0798B83}" srcOrd="2" destOrd="0" presId="urn:microsoft.com/office/officeart/2005/8/layout/hProcess4"/>
    <dgm:cxn modelId="{6C31AAD2-486A-4077-8740-D0BE309FFA8D}" type="presParOf" srcId="{23598AB7-3434-4479-BFF3-F355EDC5E183}" destId="{1AA9A25F-A7F5-48D6-A73B-D76B7B8FB40B}" srcOrd="3" destOrd="0" presId="urn:microsoft.com/office/officeart/2005/8/layout/hProcess4"/>
    <dgm:cxn modelId="{F5E72B91-8A80-4BB7-97A5-11069A3B033F}" type="presParOf" srcId="{23598AB7-3434-4479-BFF3-F355EDC5E183}" destId="{B1EF3072-7231-4BB3-B7A0-C5629568728A}" srcOrd="4" destOrd="0" presId="urn:microsoft.com/office/officeart/2005/8/layout/hProcess4"/>
    <dgm:cxn modelId="{6F61342E-10F8-459E-9C7F-AA2A08BF65BC}" type="presParOf" srcId="{E7440C1D-487D-4574-A4D3-BB3E85B9DA86}" destId="{B9A49F9D-8F40-49BE-BADD-AA7A0101880F}" srcOrd="11" destOrd="0" presId="urn:microsoft.com/office/officeart/2005/8/layout/hProcess4"/>
    <dgm:cxn modelId="{D14E5557-53E6-4A19-91BE-BC8542ABFD69}" type="presParOf" srcId="{E7440C1D-487D-4574-A4D3-BB3E85B9DA86}" destId="{56686387-387D-4859-90AF-FBFC9535B79D}" srcOrd="12" destOrd="0" presId="urn:microsoft.com/office/officeart/2005/8/layout/hProcess4"/>
    <dgm:cxn modelId="{177B1268-3925-405C-9AF0-9C60F2BAA564}" type="presParOf" srcId="{56686387-387D-4859-90AF-FBFC9535B79D}" destId="{B11886D3-9651-41C2-B191-C539391A4117}" srcOrd="0" destOrd="0" presId="urn:microsoft.com/office/officeart/2005/8/layout/hProcess4"/>
    <dgm:cxn modelId="{4A9D20D9-93CA-43C6-A656-E751968379D8}" type="presParOf" srcId="{56686387-387D-4859-90AF-FBFC9535B79D}" destId="{5DE249A4-BFF2-4B38-9B35-1A257ED0249C}" srcOrd="1" destOrd="0" presId="urn:microsoft.com/office/officeart/2005/8/layout/hProcess4"/>
    <dgm:cxn modelId="{6CD6B7E4-42C6-4A97-8B3B-042782F5B66C}" type="presParOf" srcId="{56686387-387D-4859-90AF-FBFC9535B79D}" destId="{C5A332E9-99B9-487A-8C11-71DA5D1E8648}" srcOrd="2" destOrd="0" presId="urn:microsoft.com/office/officeart/2005/8/layout/hProcess4"/>
    <dgm:cxn modelId="{F26CDFFB-F6DD-46BC-A54B-0E9B2322F143}" type="presParOf" srcId="{56686387-387D-4859-90AF-FBFC9535B79D}" destId="{17B69EDE-D3CE-4816-A109-449282504B16}" srcOrd="3" destOrd="0" presId="urn:microsoft.com/office/officeart/2005/8/layout/hProcess4"/>
    <dgm:cxn modelId="{AAD4A2F6-9712-45CC-A5AC-FBFB22861356}" type="presParOf" srcId="{56686387-387D-4859-90AF-FBFC9535B79D}" destId="{5F864E05-2A82-438E-B100-B22892B77BAF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4F56D-87A2-40DD-9D98-655B03099337}">
      <dsp:nvSpPr>
        <dsp:cNvPr id="0" name=""/>
        <dsp:cNvSpPr/>
      </dsp:nvSpPr>
      <dsp:spPr>
        <a:xfrm>
          <a:off x="4686" y="2042190"/>
          <a:ext cx="1326410" cy="10940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F618B9-E5B4-4104-A553-293ED9965810}">
      <dsp:nvSpPr>
        <dsp:cNvPr id="0" name=""/>
        <dsp:cNvSpPr/>
      </dsp:nvSpPr>
      <dsp:spPr>
        <a:xfrm>
          <a:off x="739219" y="2263691"/>
          <a:ext cx="1520485" cy="1520485"/>
        </a:xfrm>
        <a:prstGeom prst="leftCircularArrow">
          <a:avLst>
            <a:gd name="adj1" fmla="val 3531"/>
            <a:gd name="adj2" fmla="val 438464"/>
            <a:gd name="adj3" fmla="val 2213975"/>
            <a:gd name="adj4" fmla="val 9024489"/>
            <a:gd name="adj5" fmla="val 412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266FA2-675F-424F-9F31-7E03C494F32E}">
      <dsp:nvSpPr>
        <dsp:cNvPr id="0" name=""/>
        <dsp:cNvSpPr/>
      </dsp:nvSpPr>
      <dsp:spPr>
        <a:xfrm>
          <a:off x="299444" y="2901770"/>
          <a:ext cx="1179031" cy="468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Importing the Dataset</a:t>
          </a:r>
          <a:endParaRPr lang="en-US" sz="1200" kern="1200" dirty="0"/>
        </a:p>
      </dsp:txBody>
      <dsp:txXfrm>
        <a:off x="313176" y="2915502"/>
        <a:ext cx="1151567" cy="441397"/>
      </dsp:txXfrm>
    </dsp:sp>
    <dsp:sp modelId="{3DC97D3E-5E6F-400E-AF3E-CB2BEF182515}">
      <dsp:nvSpPr>
        <dsp:cNvPr id="0" name=""/>
        <dsp:cNvSpPr/>
      </dsp:nvSpPr>
      <dsp:spPr>
        <a:xfrm>
          <a:off x="1734147" y="2042190"/>
          <a:ext cx="1326410" cy="10940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4DC82D-FAA3-467B-B69B-292D8BABB11A}">
      <dsp:nvSpPr>
        <dsp:cNvPr id="0" name=""/>
        <dsp:cNvSpPr/>
      </dsp:nvSpPr>
      <dsp:spPr>
        <a:xfrm>
          <a:off x="2457627" y="1351320"/>
          <a:ext cx="1689970" cy="1689970"/>
        </a:xfrm>
        <a:prstGeom prst="circularArrow">
          <a:avLst>
            <a:gd name="adj1" fmla="val 3177"/>
            <a:gd name="adj2" fmla="val 391186"/>
            <a:gd name="adj3" fmla="val 19433303"/>
            <a:gd name="adj4" fmla="val 12575511"/>
            <a:gd name="adj5" fmla="val 370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99A77AD-9C1E-4F8F-B1F3-BA3F16CB4F44}">
      <dsp:nvSpPr>
        <dsp:cNvPr id="0" name=""/>
        <dsp:cNvSpPr/>
      </dsp:nvSpPr>
      <dsp:spPr>
        <a:xfrm>
          <a:off x="2028905" y="1807759"/>
          <a:ext cx="1179031" cy="468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Dataset Inspection</a:t>
          </a:r>
          <a:endParaRPr lang="en-US" sz="1200" kern="1200" dirty="0"/>
        </a:p>
      </dsp:txBody>
      <dsp:txXfrm>
        <a:off x="2042637" y="1821491"/>
        <a:ext cx="1151567" cy="441397"/>
      </dsp:txXfrm>
    </dsp:sp>
    <dsp:sp modelId="{AD95B8E3-B81A-47CA-8A09-1615445B7A34}">
      <dsp:nvSpPr>
        <dsp:cNvPr id="0" name=""/>
        <dsp:cNvSpPr/>
      </dsp:nvSpPr>
      <dsp:spPr>
        <a:xfrm>
          <a:off x="3463608" y="2042190"/>
          <a:ext cx="1326410" cy="10940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2169263-C69D-4462-BE9A-A6355F902051}">
      <dsp:nvSpPr>
        <dsp:cNvPr id="0" name=""/>
        <dsp:cNvSpPr/>
      </dsp:nvSpPr>
      <dsp:spPr>
        <a:xfrm>
          <a:off x="4198141" y="2263691"/>
          <a:ext cx="1520485" cy="1520485"/>
        </a:xfrm>
        <a:prstGeom prst="leftCircularArrow">
          <a:avLst>
            <a:gd name="adj1" fmla="val 3531"/>
            <a:gd name="adj2" fmla="val 438464"/>
            <a:gd name="adj3" fmla="val 2213975"/>
            <a:gd name="adj4" fmla="val 9024489"/>
            <a:gd name="adj5" fmla="val 412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FEA754-EC2D-4D7D-89BB-1DE7FF669DFF}">
      <dsp:nvSpPr>
        <dsp:cNvPr id="0" name=""/>
        <dsp:cNvSpPr/>
      </dsp:nvSpPr>
      <dsp:spPr>
        <a:xfrm>
          <a:off x="3758366" y="2901770"/>
          <a:ext cx="1179031" cy="468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Text-</a:t>
          </a:r>
          <a:r>
            <a:rPr lang="en-IN" sz="1200" kern="1200" dirty="0" err="1"/>
            <a:t>preprocessing</a:t>
          </a:r>
          <a:r>
            <a:rPr lang="en-IN" sz="1200" kern="1200" dirty="0"/>
            <a:t> </a:t>
          </a:r>
          <a:endParaRPr lang="en-US" sz="1200" kern="1200" dirty="0"/>
        </a:p>
      </dsp:txBody>
      <dsp:txXfrm>
        <a:off x="3772098" y="2915502"/>
        <a:ext cx="1151567" cy="441397"/>
      </dsp:txXfrm>
    </dsp:sp>
    <dsp:sp modelId="{0516FB85-A84E-4346-A775-33A3F24C160C}">
      <dsp:nvSpPr>
        <dsp:cNvPr id="0" name=""/>
        <dsp:cNvSpPr/>
      </dsp:nvSpPr>
      <dsp:spPr>
        <a:xfrm>
          <a:off x="5193069" y="2042190"/>
          <a:ext cx="1326410" cy="10940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25467D-C4D0-4233-A51C-EE9BEAC61A42}">
      <dsp:nvSpPr>
        <dsp:cNvPr id="0" name=""/>
        <dsp:cNvSpPr/>
      </dsp:nvSpPr>
      <dsp:spPr>
        <a:xfrm>
          <a:off x="5916549" y="1351320"/>
          <a:ext cx="1689970" cy="1689970"/>
        </a:xfrm>
        <a:prstGeom prst="circularArrow">
          <a:avLst>
            <a:gd name="adj1" fmla="val 3177"/>
            <a:gd name="adj2" fmla="val 391186"/>
            <a:gd name="adj3" fmla="val 19433303"/>
            <a:gd name="adj4" fmla="val 12575511"/>
            <a:gd name="adj5" fmla="val 370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9136C97-4B09-40A3-A75C-A5F0692F0D99}">
      <dsp:nvSpPr>
        <dsp:cNvPr id="0" name=""/>
        <dsp:cNvSpPr/>
      </dsp:nvSpPr>
      <dsp:spPr>
        <a:xfrm>
          <a:off x="5487827" y="1807759"/>
          <a:ext cx="1179031" cy="468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Exploratory Data Analysis</a:t>
          </a:r>
          <a:endParaRPr lang="en-US" sz="1200" kern="1200" dirty="0"/>
        </a:p>
      </dsp:txBody>
      <dsp:txXfrm>
        <a:off x="5501559" y="1821491"/>
        <a:ext cx="1151567" cy="441397"/>
      </dsp:txXfrm>
    </dsp:sp>
    <dsp:sp modelId="{4D9F8503-FF72-425A-88E2-0CD133EED203}">
      <dsp:nvSpPr>
        <dsp:cNvPr id="0" name=""/>
        <dsp:cNvSpPr/>
      </dsp:nvSpPr>
      <dsp:spPr>
        <a:xfrm>
          <a:off x="6922530" y="2042190"/>
          <a:ext cx="1326410" cy="10940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30A13C-6CA0-4F13-B4F2-ADB5DD9DF8F3}">
      <dsp:nvSpPr>
        <dsp:cNvPr id="0" name=""/>
        <dsp:cNvSpPr/>
      </dsp:nvSpPr>
      <dsp:spPr>
        <a:xfrm>
          <a:off x="7657063" y="2263691"/>
          <a:ext cx="1520485" cy="1520485"/>
        </a:xfrm>
        <a:prstGeom prst="leftCircularArrow">
          <a:avLst>
            <a:gd name="adj1" fmla="val 3531"/>
            <a:gd name="adj2" fmla="val 438464"/>
            <a:gd name="adj3" fmla="val 2213975"/>
            <a:gd name="adj4" fmla="val 9024489"/>
            <a:gd name="adj5" fmla="val 412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D8C0C67-C4DD-42C1-A88C-6FDF8955CFC4}">
      <dsp:nvSpPr>
        <dsp:cNvPr id="0" name=""/>
        <dsp:cNvSpPr/>
      </dsp:nvSpPr>
      <dsp:spPr>
        <a:xfrm>
          <a:off x="7217288" y="2901770"/>
          <a:ext cx="1179031" cy="468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FEATURE ENGINEERING</a:t>
          </a:r>
          <a:endParaRPr lang="en-US" sz="1200" kern="1200" dirty="0"/>
        </a:p>
      </dsp:txBody>
      <dsp:txXfrm>
        <a:off x="7231020" y="2915502"/>
        <a:ext cx="1151567" cy="441397"/>
      </dsp:txXfrm>
    </dsp:sp>
    <dsp:sp modelId="{8252F809-5478-486B-A278-9459C379F74C}">
      <dsp:nvSpPr>
        <dsp:cNvPr id="0" name=""/>
        <dsp:cNvSpPr/>
      </dsp:nvSpPr>
      <dsp:spPr>
        <a:xfrm>
          <a:off x="8651992" y="2042190"/>
          <a:ext cx="1326410" cy="10940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9A49F9D-8F40-49BE-BADD-AA7A0101880F}">
      <dsp:nvSpPr>
        <dsp:cNvPr id="0" name=""/>
        <dsp:cNvSpPr/>
      </dsp:nvSpPr>
      <dsp:spPr>
        <a:xfrm>
          <a:off x="9375471" y="1351320"/>
          <a:ext cx="1689970" cy="1689970"/>
        </a:xfrm>
        <a:prstGeom prst="circularArrow">
          <a:avLst>
            <a:gd name="adj1" fmla="val 3177"/>
            <a:gd name="adj2" fmla="val 391186"/>
            <a:gd name="adj3" fmla="val 19433303"/>
            <a:gd name="adj4" fmla="val 12575511"/>
            <a:gd name="adj5" fmla="val 370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A9A25F-A7F5-48D6-A73B-D76B7B8FB40B}">
      <dsp:nvSpPr>
        <dsp:cNvPr id="0" name=""/>
        <dsp:cNvSpPr/>
      </dsp:nvSpPr>
      <dsp:spPr>
        <a:xfrm>
          <a:off x="8946749" y="1807759"/>
          <a:ext cx="1179031" cy="468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ML Classification Model</a:t>
          </a:r>
          <a:endParaRPr lang="en-US" sz="1200" kern="1200" dirty="0"/>
        </a:p>
      </dsp:txBody>
      <dsp:txXfrm>
        <a:off x="8960481" y="1821491"/>
        <a:ext cx="1151567" cy="441397"/>
      </dsp:txXfrm>
    </dsp:sp>
    <dsp:sp modelId="{5DE249A4-BFF2-4B38-9B35-1A257ED0249C}">
      <dsp:nvSpPr>
        <dsp:cNvPr id="0" name=""/>
        <dsp:cNvSpPr/>
      </dsp:nvSpPr>
      <dsp:spPr>
        <a:xfrm>
          <a:off x="10381453" y="2042190"/>
          <a:ext cx="1326410" cy="10940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B69EDE-D3CE-4816-A109-449282504B16}">
      <dsp:nvSpPr>
        <dsp:cNvPr id="0" name=""/>
        <dsp:cNvSpPr/>
      </dsp:nvSpPr>
      <dsp:spPr>
        <a:xfrm>
          <a:off x="10676211" y="2901770"/>
          <a:ext cx="1179031" cy="468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ML classification Model Evaluation</a:t>
          </a:r>
          <a:endParaRPr lang="en-US" sz="1200" kern="1200" dirty="0"/>
        </a:p>
      </dsp:txBody>
      <dsp:txXfrm>
        <a:off x="10689943" y="2915502"/>
        <a:ext cx="1151567" cy="441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EFD254-6D86-6EB9-C4DC-5C9C5BB13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DB1B9-92A6-3559-A889-502FD1B7B5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30487-2CC5-4D77-A72C-2AD9F340C89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89403-0D9A-6085-19EB-DF17DDE2E2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ECFFA-3969-3578-E66F-5B99B1B9DF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8F76D-6C31-45C6-A4D1-34E710E6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2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D5D74-0A92-4410-A0BB-A99DD0A3191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28A0B-BEBF-4AA9-A55D-AD45275DE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5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1D24E35-D4E2-0243-DEF5-B01EB835D9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311" y="101866"/>
            <a:ext cx="635268" cy="63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01F6E0B-783E-309F-2C80-B93E8B1F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B6DF-7C68-4833-B7E3-763A5827E308}" type="datetime2">
              <a:rPr lang="en-US" smtClean="0"/>
              <a:pPr/>
              <a:t>Tuesday, November 29, 2022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24E087F-F699-7BCD-A0D9-C000B4E0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5F78847-132A-B037-A3A1-FAB79898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311C-B5E2-4E20-9E06-4E6FDA9F87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8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8092-3FF9-4C7E-8F8D-7FEB6818D6CF}" type="datetime2">
              <a:rPr lang="en-US" smtClean="0"/>
              <a:t>Tuesday, November 29,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311C-B5E2-4E20-9E06-4E6FDA9F8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7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3201-80CD-4CD2-B119-BC5F9D11DAEC}" type="datetime2">
              <a:rPr lang="en-US" smtClean="0"/>
              <a:t>Tuesday, November 29,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311C-B5E2-4E20-9E06-4E6FDA9F8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587" y="2474624"/>
            <a:ext cx="1005840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9785"/>
            <a:ext cx="2472271" cy="365125"/>
          </a:xfrm>
        </p:spPr>
        <p:txBody>
          <a:bodyPr/>
          <a:lstStyle>
            <a:lvl1pPr>
              <a:defRPr sz="12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7DD43C7A-2105-4D4C-BDD5-7DFF74D6B74B}" type="datetime2">
              <a:rPr lang="en-US" smtClean="0"/>
              <a:pPr/>
              <a:t>Tuesday, November 29,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SENTIMENT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9975" y="6459785"/>
            <a:ext cx="1312025" cy="365125"/>
          </a:xfrm>
        </p:spPr>
        <p:txBody>
          <a:bodyPr/>
          <a:lstStyle>
            <a:lvl1pPr>
              <a:defRPr sz="12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F2E4311C-B5E2-4E20-9E06-4E6FDA9F87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08B33E3-2DD1-6FC6-1E97-DBFE3660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E5DB47-4EED-5F44-A831-E1832CF1465A}"/>
              </a:ext>
            </a:extLst>
          </p:cNvPr>
          <p:cNvCxnSpPr>
            <a:cxnSpLocks/>
          </p:cNvCxnSpPr>
          <p:nvPr userDrawn="1"/>
        </p:nvCxnSpPr>
        <p:spPr>
          <a:xfrm>
            <a:off x="0" y="949763"/>
            <a:ext cx="119634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>
            <a:extLst>
              <a:ext uri="{FF2B5EF4-FFF2-40B4-BE49-F238E27FC236}">
                <a16:creationId xmlns:a16="http://schemas.microsoft.com/office/drawing/2014/main" id="{FF7213CA-E9A5-0C4B-373C-978F98122A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311" y="101866"/>
            <a:ext cx="635268" cy="63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43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13760"/>
            <a:ext cx="2472271" cy="365125"/>
          </a:xfrm>
        </p:spPr>
        <p:txBody>
          <a:bodyPr/>
          <a:lstStyle>
            <a:lvl1pPr>
              <a:defRPr sz="1200"/>
            </a:lvl1pPr>
          </a:lstStyle>
          <a:p>
            <a:fld id="{0C06ECE3-93DF-4231-BF22-B9F43062D476}" type="datetime2">
              <a:rPr lang="en-US" smtClean="0"/>
              <a:pPr/>
              <a:t>Tuesday, November 29,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/>
              <a:t>SENTIMENT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6800" y="6459785"/>
            <a:ext cx="1312025" cy="365125"/>
          </a:xfrm>
        </p:spPr>
        <p:txBody>
          <a:bodyPr/>
          <a:lstStyle/>
          <a:p>
            <a:fld id="{F2E4311C-B5E2-4E20-9E06-4E6FDA9F87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21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8886-F7E4-4EA5-A760-FE0F62AC18C4}" type="datetime2">
              <a:rPr lang="en-US" smtClean="0"/>
              <a:t>Tuesday, November 29,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311C-B5E2-4E20-9E06-4E6FDA9F8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6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E7DF-A3D3-48FF-955D-84559FCC27CE}" type="datetime2">
              <a:rPr lang="en-US" smtClean="0"/>
              <a:t>Tuesday, November 29,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311C-B5E2-4E20-9E06-4E6FDA9F8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0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E29D-6899-4163-99F7-E94A770D62F0}" type="datetime2">
              <a:rPr lang="en-US" smtClean="0"/>
              <a:t>Tuesday, November 29,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311C-B5E2-4E20-9E06-4E6FDA9F8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9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5F30-70CC-467B-B2CA-6302D1E35D41}" type="datetime2">
              <a:rPr lang="en-US" smtClean="0"/>
              <a:t>Tuesday, November 29,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SENTIMENT ANALYSIS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311C-B5E2-4E20-9E06-4E6FDA9F8722}" type="slidenum">
              <a:rPr lang="en-US" smtClean="0"/>
              <a:t>‹#›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7EC8AF-B23F-1BD9-9667-A9F26A767A41}"/>
              </a:ext>
            </a:extLst>
          </p:cNvPr>
          <p:cNvCxnSpPr>
            <a:cxnSpLocks/>
          </p:cNvCxnSpPr>
          <p:nvPr userDrawn="1"/>
        </p:nvCxnSpPr>
        <p:spPr>
          <a:xfrm>
            <a:off x="0" y="1102163"/>
            <a:ext cx="119729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19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9E39E7-2479-46B4-AC8A-7A8C832CF0FE}" type="datetime2">
              <a:rPr lang="en-US" smtClean="0"/>
              <a:t>Tuesday, November 29,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SENTIMENT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E4311C-B5E2-4E20-9E06-4E6FDA9F8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6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5734-C75A-425E-B634-17005FD26D06}" type="datetime2">
              <a:rPr lang="en-US" smtClean="0"/>
              <a:t>Tuesday, November 29,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311C-B5E2-4E20-9E06-4E6FDA9F8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2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3532" y="-46778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3532" y="2548037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67970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BAB6DF-7C68-4833-B7E3-763A5827E308}" type="datetime2">
              <a:rPr lang="en-US" smtClean="0"/>
              <a:pPr/>
              <a:t>Tuesday, November 29,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SENTIMENT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9974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F2E4311C-B5E2-4E20-9E06-4E6FDA9F87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6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C0F834-6763-99B2-D197-EA87E368923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2437" y="1325750"/>
            <a:ext cx="10223878" cy="27434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DDADE8B-7D5B-3AAF-8F00-1CCB4FF96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311" y="101866"/>
            <a:ext cx="635268" cy="63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05A46F-036F-4FC8-2FA8-FAE14030F5CE}"/>
              </a:ext>
            </a:extLst>
          </p:cNvPr>
          <p:cNvSpPr txBox="1"/>
          <p:nvPr/>
        </p:nvSpPr>
        <p:spPr>
          <a:xfrm>
            <a:off x="2101245" y="1843012"/>
            <a:ext cx="74737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dirty="0">
                <a:solidFill>
                  <a:srgbClr val="292929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Sentiment Analysis : Predicting sentiment of COVID-19 tweets</a:t>
            </a:r>
          </a:p>
        </p:txBody>
      </p:sp>
    </p:spTree>
    <p:extLst>
      <p:ext uri="{BB962C8B-B14F-4D97-AF65-F5344CB8AC3E}">
        <p14:creationId xmlns:p14="http://schemas.microsoft.com/office/powerpoint/2010/main" val="93402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60A05-08B7-8533-65B8-125D405D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3C7A-2105-4D4C-BDD5-7DFF74D6B74B}" type="datetime2">
              <a:rPr lang="en-US" smtClean="0"/>
              <a:pPr/>
              <a:t>Tuesday, November 29,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3EF45-06E8-B622-31A6-51D84C31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CBC35-10B2-7540-CCB7-2BA86259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311C-B5E2-4E20-9E06-4E6FDA9F872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5992A9-5406-1184-46A4-35BE3FCABF46}"/>
              </a:ext>
            </a:extLst>
          </p:cNvPr>
          <p:cNvSpPr txBox="1"/>
          <p:nvPr/>
        </p:nvSpPr>
        <p:spPr>
          <a:xfrm>
            <a:off x="317633" y="1349473"/>
            <a:ext cx="11723571" cy="3735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1600" b="1" i="0" dirty="0"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ext preprocessing </a:t>
            </a:r>
            <a:r>
              <a:rPr lang="en-US" sz="1600" b="0" i="0" dirty="0"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is the very first step of NLP projects. </a:t>
            </a:r>
          </a:p>
          <a:p>
            <a:pPr algn="l">
              <a:lnSpc>
                <a:spcPct val="150000"/>
              </a:lnSpc>
            </a:pPr>
            <a:endParaRPr lang="en-US" sz="1600" b="0" i="0" dirty="0">
              <a:solidFill>
                <a:srgbClr val="22222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Some of the preprocessing steps are:</a:t>
            </a:r>
          </a:p>
          <a:p>
            <a:pPr algn="l">
              <a:lnSpc>
                <a:spcPct val="150000"/>
              </a:lnSpc>
            </a:pPr>
            <a:endParaRPr lang="en-US" sz="1600" b="0" i="0" dirty="0">
              <a:solidFill>
                <a:srgbClr val="22222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86150" lvl="7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Removing punctuations like . , ! $( ) * % @</a:t>
            </a:r>
          </a:p>
          <a:p>
            <a:pPr marL="3486150" lvl="7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Removing URLs</a:t>
            </a:r>
          </a:p>
          <a:p>
            <a:pPr marL="3486150" lvl="7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Removing Stop words</a:t>
            </a:r>
          </a:p>
          <a:p>
            <a:pPr marL="3486150" lvl="7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Lower casing</a:t>
            </a:r>
          </a:p>
          <a:p>
            <a:pPr marL="3486150" lvl="7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Tokenization</a:t>
            </a:r>
          </a:p>
          <a:p>
            <a:pPr marL="3486150" lvl="7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Lemmatization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F77D8-F62B-5D0A-2488-A2B76BF934BC}"/>
              </a:ext>
            </a:extLst>
          </p:cNvPr>
          <p:cNvSpPr txBox="1"/>
          <p:nvPr/>
        </p:nvSpPr>
        <p:spPr>
          <a:xfrm>
            <a:off x="0" y="261806"/>
            <a:ext cx="6107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TEXT PREPROCESSING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56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AC7F9-8BD4-DF00-2C14-D90B23C4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3C7A-2105-4D4C-BDD5-7DFF74D6B74B}" type="datetime2">
              <a:rPr lang="en-US" smtClean="0"/>
              <a:pPr/>
              <a:t>Tuesday, November 29,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413B2-F810-DFC3-25F1-6727F909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DE1F4-E64A-D049-F546-C315F3E9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311C-B5E2-4E20-9E06-4E6FDA9F872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110E10-1B26-8D4C-3CD2-DD528B684674}"/>
              </a:ext>
            </a:extLst>
          </p:cNvPr>
          <p:cNvSpPr txBox="1"/>
          <p:nvPr/>
        </p:nvSpPr>
        <p:spPr>
          <a:xfrm>
            <a:off x="0" y="261806"/>
            <a:ext cx="6107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EXPLORATORY DATA ANALYSIS (EDA)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B7242-7272-16CF-E1B8-2AA2DE2DB203}"/>
              </a:ext>
            </a:extLst>
          </p:cNvPr>
          <p:cNvSpPr txBox="1"/>
          <p:nvPr/>
        </p:nvSpPr>
        <p:spPr>
          <a:xfrm>
            <a:off x="240342" y="1285894"/>
            <a:ext cx="6121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TO DETERMINE THE UNIQUE VALUES IN EACH COLUMN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45DBE4A-0662-9891-AEA8-07B7BC6EA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11" y="2149572"/>
            <a:ext cx="676275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A85DDB-5B02-39E5-C489-CE1E2DDFF757}"/>
              </a:ext>
            </a:extLst>
          </p:cNvPr>
          <p:cNvSpPr txBox="1"/>
          <p:nvPr/>
        </p:nvSpPr>
        <p:spPr>
          <a:xfrm>
            <a:off x="7494570" y="1957822"/>
            <a:ext cx="4542834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 the graph,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i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Location</a:t>
            </a:r>
            <a:r>
              <a:rPr lang="en-US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column shows 12220 are unique, so we will remove the columns which has null values.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TweetAt</a:t>
            </a:r>
            <a:r>
              <a:rPr lang="en-US" sz="1600" b="1" i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column shows only 30 unique values, so our dataset may contain data for a month.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i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Sentiment </a:t>
            </a:r>
            <a:r>
              <a:rPr lang="en-US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columns has 3 unique values i.e., positive, Negative, neutral</a:t>
            </a:r>
          </a:p>
        </p:txBody>
      </p:sp>
    </p:spTree>
    <p:extLst>
      <p:ext uri="{BB962C8B-B14F-4D97-AF65-F5344CB8AC3E}">
        <p14:creationId xmlns:p14="http://schemas.microsoft.com/office/powerpoint/2010/main" val="385443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EE986-4762-0EC4-52B7-F00CAC42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3C7A-2105-4D4C-BDD5-7DFF74D6B74B}" type="datetime2">
              <a:rPr lang="en-US" smtClean="0"/>
              <a:pPr/>
              <a:t>Tuesday, November 29,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F5137-AFBF-458A-1F32-77051C7C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53E15-53E7-8BAB-53B0-0EDBA1A2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311C-B5E2-4E20-9E06-4E6FDA9F872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66FAA-4C4D-A68C-213D-762DB15BD4ED}"/>
              </a:ext>
            </a:extLst>
          </p:cNvPr>
          <p:cNvSpPr txBox="1"/>
          <p:nvPr/>
        </p:nvSpPr>
        <p:spPr>
          <a:xfrm>
            <a:off x="0" y="261806"/>
            <a:ext cx="6107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EXPLORATORY DATA ANALYSIS (EDA)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005A03-DBB8-F77D-3FFD-A72F1ED42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97" y="1748469"/>
            <a:ext cx="7995485" cy="359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0035A5-8D2C-2F71-2919-0BF8AE0B31B9}"/>
              </a:ext>
            </a:extLst>
          </p:cNvPr>
          <p:cNvSpPr txBox="1"/>
          <p:nvPr/>
        </p:nvSpPr>
        <p:spPr>
          <a:xfrm>
            <a:off x="8701238" y="2584731"/>
            <a:ext cx="3301465" cy="2258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 the figure, 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can infer that there are more positive tweets rather than negative and neutral 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class is imbalanced</a:t>
            </a:r>
          </a:p>
        </p:txBody>
      </p:sp>
    </p:spTree>
    <p:extLst>
      <p:ext uri="{BB962C8B-B14F-4D97-AF65-F5344CB8AC3E}">
        <p14:creationId xmlns:p14="http://schemas.microsoft.com/office/powerpoint/2010/main" val="3540870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B93645-A4B9-A743-89ED-B193E450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3C7A-2105-4D4C-BDD5-7DFF74D6B74B}" type="datetime2">
              <a:rPr lang="en-US" smtClean="0"/>
              <a:pPr/>
              <a:t>Tuesday, November 29,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DF6D4-529B-3392-CFD5-C04B5021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16751-8DBA-0003-49DD-B81E41AA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311C-B5E2-4E20-9E06-4E6FDA9F872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C7EDEC-7610-5B58-C362-10DBE39C4BEE}"/>
              </a:ext>
            </a:extLst>
          </p:cNvPr>
          <p:cNvSpPr txBox="1"/>
          <p:nvPr/>
        </p:nvSpPr>
        <p:spPr>
          <a:xfrm>
            <a:off x="0" y="261806"/>
            <a:ext cx="6107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EXPLORATORY DATA ANALYSIS (EDA)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B716CD-7AA4-DEE0-E696-7A8484DF1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97" y="2000600"/>
            <a:ext cx="5743575" cy="3838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CC4E4C-5ABB-F45E-4523-D80B2FE75069}"/>
              </a:ext>
            </a:extLst>
          </p:cNvPr>
          <p:cNvSpPr txBox="1"/>
          <p:nvPr/>
        </p:nvSpPr>
        <p:spPr>
          <a:xfrm>
            <a:off x="86627" y="1306526"/>
            <a:ext cx="6747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VISUALIZE THE TOP 20 LOCATION OF TWEETS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C67683-EA39-94CE-AC29-AAAB6DD7831C}"/>
              </a:ext>
            </a:extLst>
          </p:cNvPr>
          <p:cNvSpPr txBox="1"/>
          <p:nvPr/>
        </p:nvSpPr>
        <p:spPr>
          <a:xfrm>
            <a:off x="6930732" y="1805157"/>
            <a:ext cx="4908342" cy="3458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b="1" i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Most covid-related tweets seem to come from four major countries - United States , India , Canada , United Kingdom.</a:t>
            </a:r>
          </a:p>
          <a:p>
            <a:pPr algn="just">
              <a:lnSpc>
                <a:spcPct val="200000"/>
              </a:lnSpc>
            </a:pPr>
            <a:endParaRPr lang="en-US" sz="1600" b="1" i="0" dirty="0"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1600" b="1" i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London, New York lead the way in terms of cities that tweeted the most about covid19</a:t>
            </a:r>
          </a:p>
        </p:txBody>
      </p:sp>
    </p:spTree>
    <p:extLst>
      <p:ext uri="{BB962C8B-B14F-4D97-AF65-F5344CB8AC3E}">
        <p14:creationId xmlns:p14="http://schemas.microsoft.com/office/powerpoint/2010/main" val="2087857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8C125-0757-CF4F-9180-0B28E3CA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3C7A-2105-4D4C-BDD5-7DFF74D6B74B}" type="datetime2">
              <a:rPr lang="en-US" smtClean="0"/>
              <a:pPr/>
              <a:t>Tuesday, November 29,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4AAE-7E10-59CD-5C9B-1810D7EB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25359-ACC9-AE5F-E14F-57049DF5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311C-B5E2-4E20-9E06-4E6FDA9F872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983BA2-5694-0EF6-1ED0-DA06F8A3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01" y="1973179"/>
            <a:ext cx="8471235" cy="3619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FCAA85-AFAF-9F4F-9F35-5FACF6F4BFBC}"/>
              </a:ext>
            </a:extLst>
          </p:cNvPr>
          <p:cNvSpPr txBox="1"/>
          <p:nvPr/>
        </p:nvSpPr>
        <p:spPr>
          <a:xfrm>
            <a:off x="8963526" y="2551865"/>
            <a:ext cx="3075473" cy="2113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i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We also observe a pattern: there are more positive tweets than negative in all cities/countries.</a:t>
            </a:r>
            <a:endParaRPr lang="en-US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19BDF8-BAB1-7FEF-3874-C66758CE8251}"/>
              </a:ext>
            </a:extLst>
          </p:cNvPr>
          <p:cNvSpPr txBox="1"/>
          <p:nvPr/>
        </p:nvSpPr>
        <p:spPr>
          <a:xfrm>
            <a:off x="153000" y="1265121"/>
            <a:ext cx="7604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ANALYZE THE SENTIMENTS OF TOP 10 LOCATIONS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6B000-AF64-9A1E-153A-5104BAFFBA21}"/>
              </a:ext>
            </a:extLst>
          </p:cNvPr>
          <p:cNvSpPr txBox="1"/>
          <p:nvPr/>
        </p:nvSpPr>
        <p:spPr>
          <a:xfrm>
            <a:off x="0" y="261806"/>
            <a:ext cx="6107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EXPLORATORY DATA ANALYSIS (EDA)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134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F353C-E029-9424-EDA3-3C8BD151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3C7A-2105-4D4C-BDD5-7DFF74D6B74B}" type="datetime2">
              <a:rPr lang="en-US" smtClean="0"/>
              <a:pPr/>
              <a:t>Tuesday, November 29,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B990D-3A3F-AE27-4D01-9BEA4A0D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A45C8-0A41-C288-B36A-748739DD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311C-B5E2-4E20-9E06-4E6FDA9F872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3DC0F97-BA41-0173-E5AE-EA43D3E2C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35" y="2364639"/>
            <a:ext cx="8508989" cy="305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AB858F-589D-77F1-C3B3-A21571984CC9}"/>
              </a:ext>
            </a:extLst>
          </p:cNvPr>
          <p:cNvSpPr txBox="1"/>
          <p:nvPr/>
        </p:nvSpPr>
        <p:spPr>
          <a:xfrm>
            <a:off x="9131167" y="2432016"/>
            <a:ext cx="2974206" cy="2474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b="1" i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 the figure, maximum number of tweets occurred from 17th march 2020 to 24th march 2020</a:t>
            </a:r>
            <a:endParaRPr lang="en-US" sz="1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4E0194-41F1-164A-5C71-6A981C5D1D40}"/>
              </a:ext>
            </a:extLst>
          </p:cNvPr>
          <p:cNvSpPr txBox="1"/>
          <p:nvPr/>
        </p:nvSpPr>
        <p:spPr>
          <a:xfrm>
            <a:off x="50789" y="1652036"/>
            <a:ext cx="8814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VISUALIZE THE DATE ON WHICH MAXIMUM TWEETS OCCURED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E90E8-A829-5EF6-4B5B-8E8C27F59D24}"/>
              </a:ext>
            </a:extLst>
          </p:cNvPr>
          <p:cNvSpPr txBox="1"/>
          <p:nvPr/>
        </p:nvSpPr>
        <p:spPr>
          <a:xfrm>
            <a:off x="0" y="261806"/>
            <a:ext cx="6107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EXPLORATORY DATA ANALYSIS (EDA)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93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26978-9EA5-DF8F-61AA-FE592FE7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3C7A-2105-4D4C-BDD5-7DFF74D6B74B}" type="datetime2">
              <a:rPr lang="en-US" smtClean="0"/>
              <a:pPr/>
              <a:t>Tuesday, November 29,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23824-58BB-4ACB-CC1E-BE2C52AE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D8EA0-4853-67F6-11AB-9BDD85DF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311C-B5E2-4E20-9E06-4E6FDA9F872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C30C8-95F1-C020-44EC-082363E0C6F4}"/>
              </a:ext>
            </a:extLst>
          </p:cNvPr>
          <p:cNvSpPr txBox="1"/>
          <p:nvPr/>
        </p:nvSpPr>
        <p:spPr>
          <a:xfrm>
            <a:off x="175661" y="1446816"/>
            <a:ext cx="7851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ANALYZE THE SENTIMENT OVER THE COVID DAYS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52519A-8E95-10EA-7B28-2A80F4BB1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2709"/>
            <a:ext cx="7671335" cy="30384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D5E845-62D4-70A8-5668-EA8A8825A0B8}"/>
              </a:ext>
            </a:extLst>
          </p:cNvPr>
          <p:cNvSpPr txBox="1"/>
          <p:nvPr/>
        </p:nvSpPr>
        <p:spPr>
          <a:xfrm>
            <a:off x="8027469" y="2413954"/>
            <a:ext cx="3917484" cy="2627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 the graph,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*  positive tweets counts are higher in all the covid days.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*  In the 30 covid days of tweets, first 10 days has more number of    tweets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7923F8-7375-43E8-8878-25F35067048E}"/>
              </a:ext>
            </a:extLst>
          </p:cNvPr>
          <p:cNvSpPr txBox="1"/>
          <p:nvPr/>
        </p:nvSpPr>
        <p:spPr>
          <a:xfrm>
            <a:off x="0" y="261806"/>
            <a:ext cx="6107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EXPLORATORY DATA ANALYSIS (EDA)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22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75823-1C51-E161-B320-440DAD9F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3C7A-2105-4D4C-BDD5-7DFF74D6B74B}" type="datetime2">
              <a:rPr lang="en-US" smtClean="0"/>
              <a:pPr/>
              <a:t>Tuesday, November 29,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D234C-95B6-B1D6-1C9A-C966DE80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0FC99-2300-FD1E-CA5F-2C2BD504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311C-B5E2-4E20-9E06-4E6FDA9F872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BA4870-22C2-2A14-77AE-4AE97902B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93" y="2030930"/>
            <a:ext cx="3708000" cy="37080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3990054-BC5A-C34F-3C07-0260526DE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780" y="2030930"/>
            <a:ext cx="3708000" cy="370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135FA16-B695-D7E7-27F0-89C8642B8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907" y="2030930"/>
            <a:ext cx="3708000" cy="37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F4794D-8C22-5EB3-FF7B-527326BEAAA7}"/>
              </a:ext>
            </a:extLst>
          </p:cNvPr>
          <p:cNvSpPr txBox="1"/>
          <p:nvPr/>
        </p:nvSpPr>
        <p:spPr>
          <a:xfrm>
            <a:off x="0" y="261806"/>
            <a:ext cx="6107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EXPLORATORY DATA ANALYSIS (EDA)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A5967-36FB-2F59-BEE9-DD7C1EC45046}"/>
              </a:ext>
            </a:extLst>
          </p:cNvPr>
          <p:cNvSpPr txBox="1"/>
          <p:nvPr/>
        </p:nvSpPr>
        <p:spPr>
          <a:xfrm>
            <a:off x="394636" y="1260909"/>
            <a:ext cx="401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WORD CLOUD</a:t>
            </a:r>
            <a:endParaRPr lang="en-US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065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F09E8-2B01-4091-C34F-3F3026F3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3C7A-2105-4D4C-BDD5-7DFF74D6B74B}" type="datetime2">
              <a:rPr lang="en-US" smtClean="0"/>
              <a:pPr/>
              <a:t>Tuesday, November 29,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57C66-C18B-79E4-4B11-E9BFA144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C7927-8818-ACE2-3676-03C823DC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311C-B5E2-4E20-9E06-4E6FDA9F872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9F0666-38B6-CDD7-378E-0B1C928C8FA9}"/>
              </a:ext>
            </a:extLst>
          </p:cNvPr>
          <p:cNvSpPr txBox="1"/>
          <p:nvPr/>
        </p:nvSpPr>
        <p:spPr>
          <a:xfrm>
            <a:off x="221381" y="231006"/>
            <a:ext cx="346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FEATURE ENGINEERING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00EB3-90C5-8A4B-F33D-5FA770146599}"/>
              </a:ext>
            </a:extLst>
          </p:cNvPr>
          <p:cNvSpPr txBox="1"/>
          <p:nvPr/>
        </p:nvSpPr>
        <p:spPr>
          <a:xfrm>
            <a:off x="179270" y="1404570"/>
            <a:ext cx="11833460" cy="2258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0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Bag of words is a Natural Language Processing technique of text modelling. It's an algorithm that transforms the text into fixed-length vectors.</a:t>
            </a:r>
          </a:p>
          <a:p>
            <a:pPr algn="just">
              <a:lnSpc>
                <a:spcPct val="150000"/>
              </a:lnSpc>
            </a:pPr>
            <a:endParaRPr lang="en-US" sz="1600" dirty="0">
              <a:solidFill>
                <a:srgbClr val="21252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solidFill>
                <a:srgbClr val="21252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1" dirty="0" err="1">
                <a:solidFill>
                  <a:srgbClr val="2125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CountVectorizer</a:t>
            </a:r>
            <a:r>
              <a:rPr lang="en-US" sz="1600" b="1" dirty="0">
                <a:solidFill>
                  <a:srgbClr val="2125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Convert a collection of text documents to a matrix of token counts. This implementation produces a sparse representation of the count.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1DE80C-16C2-7229-1683-3665951E036D}"/>
              </a:ext>
            </a:extLst>
          </p:cNvPr>
          <p:cNvSpPr txBox="1"/>
          <p:nvPr/>
        </p:nvSpPr>
        <p:spPr>
          <a:xfrm>
            <a:off x="221381" y="4692129"/>
            <a:ext cx="945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The shape of the dataset after the  pre-processing process is </a:t>
            </a: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(32567, 5636)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75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04574-6C2D-4416-9CFF-F810BECA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3C7A-2105-4D4C-BDD5-7DFF74D6B74B}" type="datetime2">
              <a:rPr lang="en-US" smtClean="0"/>
              <a:pPr/>
              <a:t>Tuesday, November 29,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6F9A4-028A-5567-3E1A-EAF12B78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263FD-D8D7-FEBD-96BB-E8AA4A6E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311C-B5E2-4E20-9E06-4E6FDA9F872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99C54-1049-89AE-C99D-C59ACFEBD10D}"/>
              </a:ext>
            </a:extLst>
          </p:cNvPr>
          <p:cNvSpPr txBox="1"/>
          <p:nvPr/>
        </p:nvSpPr>
        <p:spPr>
          <a:xfrm>
            <a:off x="154004" y="288758"/>
            <a:ext cx="482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ML- CLASSIFICATION MODEL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0CE84-BD69-744C-99C5-B911E9CB54C1}"/>
              </a:ext>
            </a:extLst>
          </p:cNvPr>
          <p:cNvSpPr txBox="1"/>
          <p:nvPr/>
        </p:nvSpPr>
        <p:spPr>
          <a:xfrm>
            <a:off x="305210" y="3004798"/>
            <a:ext cx="11581579" cy="867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classify the covid tweets,  following classification models are created</a:t>
            </a:r>
          </a:p>
          <a:p>
            <a:pPr algn="just">
              <a:lnSpc>
                <a:spcPct val="150000"/>
              </a:lnSpc>
            </a:pPr>
            <a:endParaRPr lang="en-IN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3ABA5-75DB-E1B2-8870-38CEDAEA1C6F}"/>
              </a:ext>
            </a:extLst>
          </p:cNvPr>
          <p:cNvSpPr txBox="1"/>
          <p:nvPr/>
        </p:nvSpPr>
        <p:spPr>
          <a:xfrm>
            <a:off x="551047" y="3740962"/>
            <a:ext cx="6107228" cy="2113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Decision Trees					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Random Forest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XGBoost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K-Nearest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Neighbours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Naive Bayes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60AAD5-B091-83D7-4954-20A2636E34EA}"/>
              </a:ext>
            </a:extLst>
          </p:cNvPr>
          <p:cNvSpPr txBox="1"/>
          <p:nvPr/>
        </p:nvSpPr>
        <p:spPr>
          <a:xfrm>
            <a:off x="199743" y="1626871"/>
            <a:ext cx="11114773" cy="867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Train –Test data split up , I have considered 0.25 as threshold, So that train data will be around 24000 rows to train the model.</a:t>
            </a:r>
          </a:p>
        </p:txBody>
      </p:sp>
    </p:spTree>
    <p:extLst>
      <p:ext uri="{BB962C8B-B14F-4D97-AF65-F5344CB8AC3E}">
        <p14:creationId xmlns:p14="http://schemas.microsoft.com/office/powerpoint/2010/main" val="94889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57BCDC-4F72-6D27-6E7F-7264BA3B1D75}"/>
              </a:ext>
            </a:extLst>
          </p:cNvPr>
          <p:cNvSpPr txBox="1"/>
          <p:nvPr/>
        </p:nvSpPr>
        <p:spPr>
          <a:xfrm>
            <a:off x="0" y="1217502"/>
            <a:ext cx="11885857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00"/>
              </a:lnSpc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PROBLEM DESCRIPTION,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54FC1C0-B29D-AA1E-79D2-21636312D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311" y="101866"/>
            <a:ext cx="635268" cy="63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2B35A-C931-78BC-28E1-F5D4C2C9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CC74-A791-4FB7-B8DD-A2537DEDA24D}" type="datetime2">
              <a:rPr lang="en-US" smtClean="0"/>
              <a:t>Tuesday, November 29,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055A0-5E41-E8BA-F273-05CAC073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03BE14-D3C2-18BC-4E10-4E9C0CAE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311C-B5E2-4E20-9E06-4E6FDA9F8722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D9114-3241-1FE1-D9FF-710F0316BDD2}"/>
              </a:ext>
            </a:extLst>
          </p:cNvPr>
          <p:cNvSpPr txBox="1"/>
          <p:nvPr/>
        </p:nvSpPr>
        <p:spPr>
          <a:xfrm>
            <a:off x="86628" y="275469"/>
            <a:ext cx="6108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5B945-D5FE-52F1-3E98-00410FC02A7B}"/>
              </a:ext>
            </a:extLst>
          </p:cNvPr>
          <p:cNvSpPr txBox="1"/>
          <p:nvPr/>
        </p:nvSpPr>
        <p:spPr>
          <a:xfrm>
            <a:off x="484042" y="1670768"/>
            <a:ext cx="11547537" cy="1838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challenge is to build a classification model to predict the sentiment of COVID-19 tweets.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tweets have been pulled from Twitter and manual tagging has been done.</a:t>
            </a:r>
          </a:p>
        </p:txBody>
      </p:sp>
    </p:spTree>
    <p:extLst>
      <p:ext uri="{BB962C8B-B14F-4D97-AF65-F5344CB8AC3E}">
        <p14:creationId xmlns:p14="http://schemas.microsoft.com/office/powerpoint/2010/main" val="4145777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E02A4D-B09E-CDD1-CA93-FA09E4E5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3C7A-2105-4D4C-BDD5-7DFF74D6B74B}" type="datetime2">
              <a:rPr lang="en-US" smtClean="0"/>
              <a:pPr/>
              <a:t>Tuesday, November 29,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0B085-0E90-7CEB-E2A2-57147A2F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4DC1F-F24E-C1D5-713E-0B72C694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311C-B5E2-4E20-9E06-4E6FDA9F872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85174-0E40-8228-8FDE-0E1433CA82A0}"/>
              </a:ext>
            </a:extLst>
          </p:cNvPr>
          <p:cNvSpPr txBox="1"/>
          <p:nvPr/>
        </p:nvSpPr>
        <p:spPr>
          <a:xfrm>
            <a:off x="149993" y="235115"/>
            <a:ext cx="4402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ML - REGRESSION MODEL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C7F6E1D-DAC8-2AD2-CFBC-824872DA6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34395"/>
              </p:ext>
            </p:extLst>
          </p:nvPr>
        </p:nvGraphicFramePr>
        <p:xfrm>
          <a:off x="74994" y="1427914"/>
          <a:ext cx="12118375" cy="261469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53106">
                  <a:extLst>
                    <a:ext uri="{9D8B030D-6E8A-4147-A177-3AD203B41FA5}">
                      <a16:colId xmlns:a16="http://schemas.microsoft.com/office/drawing/2014/main" val="3634330261"/>
                    </a:ext>
                  </a:extLst>
                </a:gridCol>
                <a:gridCol w="1719970">
                  <a:extLst>
                    <a:ext uri="{9D8B030D-6E8A-4147-A177-3AD203B41FA5}">
                      <a16:colId xmlns:a16="http://schemas.microsoft.com/office/drawing/2014/main" val="2556182870"/>
                    </a:ext>
                  </a:extLst>
                </a:gridCol>
                <a:gridCol w="1157540">
                  <a:extLst>
                    <a:ext uri="{9D8B030D-6E8A-4147-A177-3AD203B41FA5}">
                      <a16:colId xmlns:a16="http://schemas.microsoft.com/office/drawing/2014/main" val="2833952893"/>
                    </a:ext>
                  </a:extLst>
                </a:gridCol>
                <a:gridCol w="1009751">
                  <a:extLst>
                    <a:ext uri="{9D8B030D-6E8A-4147-A177-3AD203B41FA5}">
                      <a16:colId xmlns:a16="http://schemas.microsoft.com/office/drawing/2014/main" val="1488970834"/>
                    </a:ext>
                  </a:extLst>
                </a:gridCol>
                <a:gridCol w="1009751">
                  <a:extLst>
                    <a:ext uri="{9D8B030D-6E8A-4147-A177-3AD203B41FA5}">
                      <a16:colId xmlns:a16="http://schemas.microsoft.com/office/drawing/2014/main" val="727617847"/>
                    </a:ext>
                  </a:extLst>
                </a:gridCol>
                <a:gridCol w="1009751">
                  <a:extLst>
                    <a:ext uri="{9D8B030D-6E8A-4147-A177-3AD203B41FA5}">
                      <a16:colId xmlns:a16="http://schemas.microsoft.com/office/drawing/2014/main" val="779635170"/>
                    </a:ext>
                  </a:extLst>
                </a:gridCol>
                <a:gridCol w="1009751">
                  <a:extLst>
                    <a:ext uri="{9D8B030D-6E8A-4147-A177-3AD203B41FA5}">
                      <a16:colId xmlns:a16="http://schemas.microsoft.com/office/drawing/2014/main" val="2127961845"/>
                    </a:ext>
                  </a:extLst>
                </a:gridCol>
                <a:gridCol w="1009751">
                  <a:extLst>
                    <a:ext uri="{9D8B030D-6E8A-4147-A177-3AD203B41FA5}">
                      <a16:colId xmlns:a16="http://schemas.microsoft.com/office/drawing/2014/main" val="1795137797"/>
                    </a:ext>
                  </a:extLst>
                </a:gridCol>
                <a:gridCol w="1009751">
                  <a:extLst>
                    <a:ext uri="{9D8B030D-6E8A-4147-A177-3AD203B41FA5}">
                      <a16:colId xmlns:a16="http://schemas.microsoft.com/office/drawing/2014/main" val="2477441281"/>
                    </a:ext>
                  </a:extLst>
                </a:gridCol>
                <a:gridCol w="1009751">
                  <a:extLst>
                    <a:ext uri="{9D8B030D-6E8A-4147-A177-3AD203B41FA5}">
                      <a16:colId xmlns:a16="http://schemas.microsoft.com/office/drawing/2014/main" val="801971062"/>
                    </a:ext>
                  </a:extLst>
                </a:gridCol>
                <a:gridCol w="1009751">
                  <a:extLst>
                    <a:ext uri="{9D8B030D-6E8A-4147-A177-3AD203B41FA5}">
                      <a16:colId xmlns:a16="http://schemas.microsoft.com/office/drawing/2014/main" val="4243344792"/>
                    </a:ext>
                  </a:extLst>
                </a:gridCol>
                <a:gridCol w="1009751">
                  <a:extLst>
                    <a:ext uri="{9D8B030D-6E8A-4147-A177-3AD203B41FA5}">
                      <a16:colId xmlns:a16="http://schemas.microsoft.com/office/drawing/2014/main" val="3598620015"/>
                    </a:ext>
                  </a:extLst>
                </a:gridCol>
              </a:tblGrid>
              <a:tr h="539869">
                <a:tc>
                  <a:txBody>
                    <a:bodyPr/>
                    <a:lstStyle/>
                    <a:p>
                      <a:pPr algn="r"/>
                      <a:endParaRPr lang="en-US" sz="1300" b="1" dirty="0">
                        <a:effectLst/>
                      </a:endParaRP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1" dirty="0" err="1">
                          <a:effectLst/>
                        </a:rPr>
                        <a:t>Classification_Model</a:t>
                      </a:r>
                      <a:endParaRPr lang="en-US" sz="1300" b="1" dirty="0">
                        <a:effectLst/>
                      </a:endParaRP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1" dirty="0" err="1">
                          <a:effectLst/>
                        </a:rPr>
                        <a:t>Train_auc_roc_score</a:t>
                      </a:r>
                      <a:endParaRPr lang="en-US" sz="1300" b="1" dirty="0">
                        <a:effectLst/>
                      </a:endParaRP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1" dirty="0" err="1">
                          <a:effectLst/>
                        </a:rPr>
                        <a:t>Test_auc_roc_score</a:t>
                      </a:r>
                      <a:endParaRPr lang="en-US" sz="1300" b="1" dirty="0">
                        <a:effectLst/>
                      </a:endParaRP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1" dirty="0" err="1">
                          <a:effectLst/>
                        </a:rPr>
                        <a:t>Train_precision</a:t>
                      </a:r>
                      <a:endParaRPr lang="en-US" sz="1300" b="1" dirty="0">
                        <a:effectLst/>
                      </a:endParaRP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1" dirty="0" err="1">
                          <a:effectLst/>
                        </a:rPr>
                        <a:t>Test_precision</a:t>
                      </a:r>
                      <a:endParaRPr lang="en-US" sz="1300" b="1" dirty="0">
                        <a:effectLst/>
                      </a:endParaRP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1" dirty="0" err="1">
                          <a:effectLst/>
                        </a:rPr>
                        <a:t>Train_Recall</a:t>
                      </a:r>
                      <a:endParaRPr lang="en-US" sz="1300" b="1" dirty="0">
                        <a:effectLst/>
                      </a:endParaRP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1">
                          <a:effectLst/>
                        </a:rPr>
                        <a:t>Test_Recall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1" dirty="0">
                          <a:effectLst/>
                        </a:rPr>
                        <a:t>Train_f1-score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1" dirty="0">
                          <a:effectLst/>
                        </a:rPr>
                        <a:t>Test_f1-score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1" dirty="0" err="1">
                          <a:effectLst/>
                        </a:rPr>
                        <a:t>Train_accuracy</a:t>
                      </a:r>
                      <a:endParaRPr lang="en-US" sz="1300" b="1" dirty="0">
                        <a:effectLst/>
                      </a:endParaRP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1" dirty="0" err="1">
                          <a:effectLst/>
                        </a:rPr>
                        <a:t>Test_accuracy</a:t>
                      </a:r>
                      <a:endParaRPr lang="en-US" sz="1300" b="1" dirty="0">
                        <a:effectLst/>
                      </a:endParaRPr>
                    </a:p>
                  </a:txBody>
                  <a:tcPr marL="63853" marR="63853" marT="31926" marB="31926" anchor="ctr"/>
                </a:tc>
                <a:extLst>
                  <a:ext uri="{0D108BD9-81ED-4DB2-BD59-A6C34878D82A}">
                    <a16:rowId xmlns:a16="http://schemas.microsoft.com/office/drawing/2014/main" val="892637657"/>
                  </a:ext>
                </a:extLst>
              </a:tr>
              <a:tr h="414966">
                <a:tc>
                  <a:txBody>
                    <a:bodyPr/>
                    <a:lstStyle/>
                    <a:p>
                      <a:pPr fontAlgn="ctr"/>
                      <a:endParaRPr lang="en-US" sz="1300" b="1" dirty="0">
                        <a:effectLst/>
                      </a:endParaRP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Decision Trees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>
                          <a:effectLst/>
                        </a:rPr>
                        <a:t>0.574281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0.569572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0.484831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0.478752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0.484831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0.478752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0.484831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0.478752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0.484831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0.478752</a:t>
                      </a:r>
                    </a:p>
                  </a:txBody>
                  <a:tcPr marL="63853" marR="63853" marT="31926" marB="31926" anchor="ctr"/>
                </a:tc>
                <a:extLst>
                  <a:ext uri="{0D108BD9-81ED-4DB2-BD59-A6C34878D82A}">
                    <a16:rowId xmlns:a16="http://schemas.microsoft.com/office/drawing/2014/main" val="3983537908"/>
                  </a:ext>
                </a:extLst>
              </a:tr>
              <a:tr h="414966">
                <a:tc>
                  <a:txBody>
                    <a:bodyPr/>
                    <a:lstStyle/>
                    <a:p>
                      <a:pPr fontAlgn="ctr"/>
                      <a:r>
                        <a:rPr lang="en-US" sz="1300" b="1">
                          <a:effectLst/>
                        </a:rPr>
                        <a:t>1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Random Forest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>
                          <a:effectLst/>
                        </a:rPr>
                        <a:t>0.821023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0.816060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0.512917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0.513265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0.512917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0.513265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0.512917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0.513265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0.512917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0.513265</a:t>
                      </a:r>
                    </a:p>
                  </a:txBody>
                  <a:tcPr marL="63853" marR="63853" marT="31926" marB="31926" anchor="ctr"/>
                </a:tc>
                <a:extLst>
                  <a:ext uri="{0D108BD9-81ED-4DB2-BD59-A6C34878D82A}">
                    <a16:rowId xmlns:a16="http://schemas.microsoft.com/office/drawing/2014/main" val="3008730365"/>
                  </a:ext>
                </a:extLst>
              </a:tr>
              <a:tr h="290062">
                <a:tc>
                  <a:txBody>
                    <a:bodyPr/>
                    <a:lstStyle/>
                    <a:p>
                      <a:pPr fontAlgn="ctr"/>
                      <a:r>
                        <a:rPr lang="en-US" sz="1300" b="1">
                          <a:effectLst/>
                        </a:rPr>
                        <a:t>2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XGBoost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0.943317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0.893640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0.833449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0.775608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0.833449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0.775608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0.833449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0.775608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0.833449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0.775608</a:t>
                      </a:r>
                    </a:p>
                  </a:txBody>
                  <a:tcPr marL="63853" marR="63853" marT="31926" marB="31926" anchor="ctr"/>
                </a:tc>
                <a:extLst>
                  <a:ext uri="{0D108BD9-81ED-4DB2-BD59-A6C34878D82A}">
                    <a16:rowId xmlns:a16="http://schemas.microsoft.com/office/drawing/2014/main" val="180758768"/>
                  </a:ext>
                </a:extLst>
              </a:tr>
              <a:tr h="664773">
                <a:tc>
                  <a:txBody>
                    <a:bodyPr/>
                    <a:lstStyle/>
                    <a:p>
                      <a:pPr fontAlgn="ctr"/>
                      <a:r>
                        <a:rPr lang="en-US" sz="1300" b="1">
                          <a:effectLst/>
                        </a:rPr>
                        <a:t>3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K-Nearest Neighbours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0.921483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0.628398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0.549437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0.353967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0.549437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0.353967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0.549437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0.353967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>
                          <a:effectLst/>
                        </a:rPr>
                        <a:t>0.549437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0.353967</a:t>
                      </a:r>
                    </a:p>
                  </a:txBody>
                  <a:tcPr marL="63853" marR="63853" marT="31926" marB="31926" anchor="ctr"/>
                </a:tc>
                <a:extLst>
                  <a:ext uri="{0D108BD9-81ED-4DB2-BD59-A6C34878D82A}">
                    <a16:rowId xmlns:a16="http://schemas.microsoft.com/office/drawing/2014/main" val="1396867818"/>
                  </a:ext>
                </a:extLst>
              </a:tr>
              <a:tr h="290062">
                <a:tc>
                  <a:txBody>
                    <a:bodyPr/>
                    <a:lstStyle/>
                    <a:p>
                      <a:pPr fontAlgn="ctr"/>
                      <a:r>
                        <a:rPr lang="en-US" sz="1300" b="1">
                          <a:effectLst/>
                        </a:rPr>
                        <a:t>4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Naive Bayes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0.893728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0.843170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0.750338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0.690739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0.750338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0.690739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0.750338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0.690739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0.750338</a:t>
                      </a:r>
                    </a:p>
                  </a:txBody>
                  <a:tcPr marL="63853" marR="63853" marT="31926" marB="319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>
                          <a:effectLst/>
                        </a:rPr>
                        <a:t>0.690739</a:t>
                      </a:r>
                    </a:p>
                  </a:txBody>
                  <a:tcPr marL="63853" marR="63853" marT="31926" marB="31926" anchor="ctr"/>
                </a:tc>
                <a:extLst>
                  <a:ext uri="{0D108BD9-81ED-4DB2-BD59-A6C34878D82A}">
                    <a16:rowId xmlns:a16="http://schemas.microsoft.com/office/drawing/2014/main" val="2153190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616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E3E63-8CB5-CBF6-7536-664421D1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3C7A-2105-4D4C-BDD5-7DFF74D6B74B}" type="datetime2">
              <a:rPr lang="en-US" smtClean="0"/>
              <a:pPr/>
              <a:t>Tuesday, November 29,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AAD5C-1282-45CF-4DB4-4813C514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D19E1-67A8-231A-9E55-A770A4A5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311C-B5E2-4E20-9E06-4E6FDA9F872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25E0F0-9D27-9FC6-932D-D177EF462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44" y="2261302"/>
            <a:ext cx="4838905" cy="34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790C71-EDF8-647C-B14C-14396AC75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877" y="2641728"/>
            <a:ext cx="5617065" cy="26681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4E6BEA-D869-0FAC-D2DD-EFE5918F0311}"/>
              </a:ext>
            </a:extLst>
          </p:cNvPr>
          <p:cNvSpPr txBox="1"/>
          <p:nvPr/>
        </p:nvSpPr>
        <p:spPr>
          <a:xfrm>
            <a:off x="1346115" y="1659160"/>
            <a:ext cx="325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CONFUSION MATRIX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0EF409-8BF7-ECB9-B31D-AD2994F15A89}"/>
              </a:ext>
            </a:extLst>
          </p:cNvPr>
          <p:cNvSpPr txBox="1"/>
          <p:nvPr/>
        </p:nvSpPr>
        <p:spPr>
          <a:xfrm>
            <a:off x="7324825" y="1607419"/>
            <a:ext cx="41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CLASSIFICATION REPORT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E0F85-2F2F-7629-8CD4-FE9C0EE2801F}"/>
              </a:ext>
            </a:extLst>
          </p:cNvPr>
          <p:cNvSpPr txBox="1"/>
          <p:nvPr/>
        </p:nvSpPr>
        <p:spPr>
          <a:xfrm>
            <a:off x="149993" y="235115"/>
            <a:ext cx="4402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ML - REGRESSION MODEL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92D9CB-E4AE-F364-AD9E-584E9BEE6664}"/>
              </a:ext>
            </a:extLst>
          </p:cNvPr>
          <p:cNvSpPr txBox="1"/>
          <p:nvPr/>
        </p:nvSpPr>
        <p:spPr>
          <a:xfrm>
            <a:off x="317634" y="1135781"/>
            <a:ext cx="247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NAÏVE BAYES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48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062AB-4F3F-5BC5-56A1-83AF7150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3C7A-2105-4D4C-BDD5-7DFF74D6B74B}" type="datetime2">
              <a:rPr lang="en-US" smtClean="0"/>
              <a:pPr/>
              <a:t>Tuesday, November 29,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24A44-37E9-064A-A46D-565E7DF4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296DA-B11F-3D6C-FBAF-A76FF044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311C-B5E2-4E20-9E06-4E6FDA9F872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747429-E894-5C59-EDA8-A71B39A15E3F}"/>
              </a:ext>
            </a:extLst>
          </p:cNvPr>
          <p:cNvSpPr txBox="1"/>
          <p:nvPr/>
        </p:nvSpPr>
        <p:spPr>
          <a:xfrm>
            <a:off x="356135" y="1559617"/>
            <a:ext cx="11723570" cy="2997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 the classification- evaluation metrics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Only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XGBoost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gives, very high score in all the parameters, followed by Naive Bayes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Decision tree, random forest, KNN are struggling hard for the sentiment analysis.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XGBoost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consumes more time to train the model, but Naive Bayes consumes very less time, based on the performance and score ,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naive bayes algorithm is best suitable for sentiment analysis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032952-1729-A708-E9C3-BC34473DB278}"/>
              </a:ext>
            </a:extLst>
          </p:cNvPr>
          <p:cNvSpPr txBox="1"/>
          <p:nvPr/>
        </p:nvSpPr>
        <p:spPr>
          <a:xfrm>
            <a:off x="110692" y="156359"/>
            <a:ext cx="6107228" cy="451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2808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27380-C352-56A1-19B0-A652260A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3C7A-2105-4D4C-BDD5-7DFF74D6B74B}" type="datetime2">
              <a:rPr lang="en-US" smtClean="0"/>
              <a:pPr/>
              <a:t>Tuesday, November 29,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6F387-9298-8021-2CF2-0F5027FF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76C82-CDD5-4BC3-2F9B-B873DAC8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311C-B5E2-4E20-9E06-4E6FDA9F872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98F0A-E5D8-0023-F2DD-647F8C048D2B}"/>
              </a:ext>
            </a:extLst>
          </p:cNvPr>
          <p:cNvSpPr txBox="1"/>
          <p:nvPr/>
        </p:nvSpPr>
        <p:spPr>
          <a:xfrm>
            <a:off x="243038" y="262909"/>
            <a:ext cx="6107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DATA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F77A1-88C8-3BFF-162F-DC623AEEED28}"/>
              </a:ext>
            </a:extLst>
          </p:cNvPr>
          <p:cNvSpPr txBox="1"/>
          <p:nvPr/>
        </p:nvSpPr>
        <p:spPr>
          <a:xfrm>
            <a:off x="243038" y="1410141"/>
            <a:ext cx="11615286" cy="294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Coronovirus_Tweets</a:t>
            </a:r>
            <a:r>
              <a:rPr lang="en-US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is the dataset of tweets that have been pulled from Twitter and manual tagging on sentiment is done.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 dataset includes the variables: 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Location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Tweet At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Original Tweet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Label</a:t>
            </a:r>
            <a:endParaRPr lang="en-US" b="0" i="0" dirty="0">
              <a:solidFill>
                <a:srgbClr val="FF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4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0B85D1-C602-D07E-AF0A-36FFC725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3C7A-2105-4D4C-BDD5-7DFF74D6B74B}" type="datetime2">
              <a:rPr lang="en-US" smtClean="0"/>
              <a:pPr/>
              <a:t>Tuesday, November 29,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8F2D5-E94A-FCE9-242B-596B186A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D7F84-BC79-35BE-BE5F-E619B271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311C-B5E2-4E20-9E06-4E6FDA9F872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511C81-76AE-8C27-C343-1D6A36F0F3FF}"/>
              </a:ext>
            </a:extLst>
          </p:cNvPr>
          <p:cNvSpPr txBox="1"/>
          <p:nvPr/>
        </p:nvSpPr>
        <p:spPr>
          <a:xfrm>
            <a:off x="478057" y="1809428"/>
            <a:ext cx="10590996" cy="1519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i="0" u="sng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Location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			– </a:t>
            </a:r>
            <a:r>
              <a:rPr lang="en-US" sz="160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It shows the user location from wher</a:t>
            </a:r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 he tweets</a:t>
            </a:r>
            <a:endParaRPr lang="en-US" sz="1600" i="0" dirty="0">
              <a:solidFill>
                <a:srgbClr val="FF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i="0" u="sng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Tweet At	</a:t>
            </a:r>
            <a:r>
              <a:rPr lang="en-US" sz="16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	 – </a:t>
            </a:r>
            <a:r>
              <a:rPr lang="en-US" sz="160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It shows the time of tweet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i="0" u="sng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Original Tweet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	– </a:t>
            </a:r>
            <a:r>
              <a:rPr lang="en-US" sz="160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It shows the content of the tweet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u="sng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Sentiment</a:t>
            </a:r>
            <a:r>
              <a:rPr lang="en-US" sz="1600" b="1" i="0" u="sng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	–</a:t>
            </a:r>
            <a:r>
              <a:rPr lang="en-US" sz="1600" b="1" i="0" u="sng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it shows the sentiment of the user, whether </a:t>
            </a:r>
            <a:r>
              <a:rPr lang="en-US" sz="160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positive,negative</a:t>
            </a:r>
            <a:r>
              <a:rPr lang="en-US" sz="160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or neutral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2D508-5680-0AD4-E6FF-93333C20F25A}"/>
              </a:ext>
            </a:extLst>
          </p:cNvPr>
          <p:cNvSpPr txBox="1"/>
          <p:nvPr/>
        </p:nvSpPr>
        <p:spPr>
          <a:xfrm>
            <a:off x="141172" y="1186934"/>
            <a:ext cx="6107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Variables description: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3CBB8-AC71-6B29-CD0E-9C35D725C2EB}"/>
              </a:ext>
            </a:extLst>
          </p:cNvPr>
          <p:cNvSpPr txBox="1"/>
          <p:nvPr/>
        </p:nvSpPr>
        <p:spPr>
          <a:xfrm>
            <a:off x="243038" y="262909"/>
            <a:ext cx="6107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213664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D1095-599E-B03B-EBC8-35604CA2BBCD}"/>
              </a:ext>
            </a:extLst>
          </p:cNvPr>
          <p:cNvSpPr txBox="1"/>
          <p:nvPr/>
        </p:nvSpPr>
        <p:spPr>
          <a:xfrm>
            <a:off x="0" y="275469"/>
            <a:ext cx="1043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CONTENTS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713E7C7-02BA-6F19-19A9-C1176405D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311" y="101866"/>
            <a:ext cx="635268" cy="63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68242-9AF2-CC76-9DB0-AF2503C4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3106-522A-49C1-8C5E-556EE0328E70}" type="datetime2">
              <a:rPr lang="en-US" smtClean="0"/>
              <a:t>Tuesday, November 29,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55883-12B5-49F0-A067-2A44DB8F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A303-FFE9-16E8-0AC0-610B145E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311C-B5E2-4E20-9E06-4E6FDA9F8722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0D6C79-09DA-92CF-2EA2-DCD25D279ED1}"/>
              </a:ext>
            </a:extLst>
          </p:cNvPr>
          <p:cNvSpPr txBox="1"/>
          <p:nvPr/>
        </p:nvSpPr>
        <p:spPr>
          <a:xfrm>
            <a:off x="699881" y="1586219"/>
            <a:ext cx="6698512" cy="3685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070C0"/>
                </a:solidFill>
                <a:latin typeface="Bahnschrift Light" panose="020B0502040204020203" pitchFamily="34" charset="0"/>
              </a:rPr>
              <a:t>Visualization Analysis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070C0"/>
                </a:solidFill>
                <a:latin typeface="Bahnschrift Light" panose="020B0502040204020203" pitchFamily="34" charset="0"/>
              </a:rPr>
              <a:t>Preprocessing the Data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070C0"/>
                </a:solidFill>
                <a:latin typeface="Bahnschrift Light" panose="020B0502040204020203" pitchFamily="34" charset="0"/>
              </a:rPr>
              <a:t>ML-Classification Models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070C0"/>
                </a:solidFill>
                <a:latin typeface="Bahnschrift Light" panose="020B0502040204020203" pitchFamily="34" charset="0"/>
              </a:rPr>
              <a:t>ML-Evaluation Metrics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070C0"/>
                </a:solidFill>
                <a:latin typeface="Bahnschrift Light" panose="020B050204020402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2318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52AD1-88F7-59DD-8675-20B8BA5D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3C7A-2105-4D4C-BDD5-7DFF74D6B74B}" type="datetime2">
              <a:rPr lang="en-US" smtClean="0"/>
              <a:pPr/>
              <a:t>Tuesday, November 29,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E425B-C269-7A13-5C3A-7E5616A6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66DBF-1781-E619-9D03-9259EE92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311C-B5E2-4E20-9E06-4E6FDA9F872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41B0F-69FF-0160-8FE6-3736E530931C}"/>
              </a:ext>
            </a:extLst>
          </p:cNvPr>
          <p:cNvSpPr txBox="1"/>
          <p:nvPr/>
        </p:nvSpPr>
        <p:spPr>
          <a:xfrm>
            <a:off x="159488" y="180753"/>
            <a:ext cx="540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STEPS INVOLVED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F3C56AD-931A-6C26-A604-6760820739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2042889"/>
              </p:ext>
            </p:extLst>
          </p:nvPr>
        </p:nvGraphicFramePr>
        <p:xfrm>
          <a:off x="133149" y="1212783"/>
          <a:ext cx="11859929" cy="517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671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7AE726-4FAB-23CB-F64E-DDF83F030F16}"/>
              </a:ext>
            </a:extLst>
          </p:cNvPr>
          <p:cNvSpPr txBox="1"/>
          <p:nvPr/>
        </p:nvSpPr>
        <p:spPr>
          <a:xfrm>
            <a:off x="0" y="345079"/>
            <a:ext cx="2873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DATA SUMMARY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0D3826-CD44-B538-73F1-8504832AA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384180"/>
              </p:ext>
            </p:extLst>
          </p:nvPr>
        </p:nvGraphicFramePr>
        <p:xfrm>
          <a:off x="469583" y="1725428"/>
          <a:ext cx="10695721" cy="360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08079">
                  <a:extLst>
                    <a:ext uri="{9D8B030D-6E8A-4147-A177-3AD203B41FA5}">
                      <a16:colId xmlns:a16="http://schemas.microsoft.com/office/drawing/2014/main" val="2174954834"/>
                    </a:ext>
                  </a:extLst>
                </a:gridCol>
                <a:gridCol w="1498010">
                  <a:extLst>
                    <a:ext uri="{9D8B030D-6E8A-4147-A177-3AD203B41FA5}">
                      <a16:colId xmlns:a16="http://schemas.microsoft.com/office/drawing/2014/main" val="1770577156"/>
                    </a:ext>
                  </a:extLst>
                </a:gridCol>
                <a:gridCol w="4889632">
                  <a:extLst>
                    <a:ext uri="{9D8B030D-6E8A-4147-A177-3AD203B41FA5}">
                      <a16:colId xmlns:a16="http://schemas.microsoft.com/office/drawing/2014/main" val="475567349"/>
                    </a:ext>
                  </a:extLst>
                </a:gridCol>
              </a:tblGrid>
              <a:tr h="43881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rgbClr val="555555"/>
                          </a:solidFill>
                          <a:effectLst/>
                        </a:rPr>
                        <a:t>Name of the Dataset</a:t>
                      </a:r>
                    </a:p>
                  </a:txBody>
                  <a:tcPr marL="22495" marR="22495" marT="22495" marB="224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Coronovirus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Tweets</a:t>
                      </a:r>
                      <a:endParaRPr lang="en-US" sz="20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22495" marR="22495" marT="22495" marB="224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206246"/>
                  </a:ext>
                </a:extLst>
              </a:tr>
              <a:tr h="43881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rgbClr val="555555"/>
                          </a:solidFill>
                          <a:effectLst/>
                        </a:rPr>
                        <a:t>Number of variables</a:t>
                      </a:r>
                    </a:p>
                  </a:txBody>
                  <a:tcPr marL="22495" marR="22495" marT="22495" marB="224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solidFill>
                            <a:srgbClr val="555555"/>
                          </a:solidFill>
                          <a:effectLst/>
                        </a:rPr>
                        <a:t>6</a:t>
                      </a:r>
                      <a:endParaRPr lang="en-US" sz="20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22495" marR="22495" marT="22495" marB="224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67454"/>
                  </a:ext>
                </a:extLst>
              </a:tr>
              <a:tr h="43881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rgbClr val="555555"/>
                          </a:solidFill>
                          <a:effectLst/>
                        </a:rPr>
                        <a:t>Number of observations</a:t>
                      </a:r>
                    </a:p>
                  </a:txBody>
                  <a:tcPr marL="22495" marR="22495" marT="22495" marB="224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41157</a:t>
                      </a:r>
                      <a:endParaRPr lang="en-US" sz="20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22495" marR="22495" marT="22495" marB="224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224342"/>
                  </a:ext>
                </a:extLst>
              </a:tr>
              <a:tr h="43881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rgbClr val="555555"/>
                          </a:solidFill>
                          <a:effectLst/>
                        </a:rPr>
                        <a:t>Duplicate rows</a:t>
                      </a:r>
                    </a:p>
                  </a:txBody>
                  <a:tcPr marL="22495" marR="22495" marT="22495" marB="224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solidFill>
                            <a:srgbClr val="555555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22495" marR="22495" marT="22495" marB="224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82935"/>
                  </a:ext>
                </a:extLst>
              </a:tr>
              <a:tr h="43881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rgbClr val="555555"/>
                          </a:solidFill>
                          <a:effectLst/>
                        </a:rPr>
                        <a:t>Total size in memory</a:t>
                      </a:r>
                    </a:p>
                  </a:txBody>
                  <a:tcPr marL="22495" marR="22495" marT="22495" marB="224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solidFill>
                            <a:srgbClr val="555555"/>
                          </a:solidFill>
                          <a:effectLst/>
                        </a:rPr>
                        <a:t>256 kb</a:t>
                      </a:r>
                      <a:endParaRPr lang="en-US" sz="20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22495" marR="22495" marT="22495" marB="224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335474"/>
                  </a:ext>
                </a:extLst>
              </a:tr>
              <a:tr h="140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rgbClr val="555555"/>
                          </a:solidFill>
                          <a:effectLst/>
                        </a:rPr>
                        <a:t>Missing Data (Columns)</a:t>
                      </a:r>
                    </a:p>
                  </a:txBody>
                  <a:tcPr marL="22495" marR="22495" marT="22495" marB="224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en-US" sz="20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22495" marR="22495" marT="22495" marB="224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8590</a:t>
                      </a:r>
                      <a:endParaRPr lang="en-US" sz="20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22495" marR="22495" marT="22495" marB="224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214431"/>
                  </a:ext>
                </a:extLst>
              </a:tr>
            </a:tbl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2F561FAC-220D-995B-A048-508CB1E77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311" y="101866"/>
            <a:ext cx="635268" cy="63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EC91E-5528-4EF7-2C8A-FCF7AF46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D2C3-1925-432A-AF16-A07EFE778503}" type="datetime2">
              <a:rPr lang="en-US" smtClean="0"/>
              <a:t>Tuesday, November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43FF0-7FFA-0A69-C7B0-03770835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DC5F0A-0F98-54C3-C62B-A49712A9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311C-B5E2-4E20-9E06-4E6FDA9F87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2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389CD2-3C03-27AA-9FDA-76630EFFF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819862"/>
              </p:ext>
            </p:extLst>
          </p:nvPr>
        </p:nvGraphicFramePr>
        <p:xfrm>
          <a:off x="802939" y="2162375"/>
          <a:ext cx="10316610" cy="253324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613955">
                  <a:extLst>
                    <a:ext uri="{9D8B030D-6E8A-4147-A177-3AD203B41FA5}">
                      <a16:colId xmlns:a16="http://schemas.microsoft.com/office/drawing/2014/main" val="1409790107"/>
                    </a:ext>
                  </a:extLst>
                </a:gridCol>
                <a:gridCol w="6702655">
                  <a:extLst>
                    <a:ext uri="{9D8B030D-6E8A-4147-A177-3AD203B41FA5}">
                      <a16:colId xmlns:a16="http://schemas.microsoft.com/office/drawing/2014/main" val="4157290110"/>
                    </a:ext>
                  </a:extLst>
                </a:gridCol>
              </a:tblGrid>
              <a:tr h="3503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Date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90877"/>
                  </a:ext>
                </a:extLst>
              </a:tr>
              <a:tr h="968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Numeric -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int64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ScreenName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4069077"/>
                  </a:ext>
                </a:extLst>
              </a:tr>
              <a:tr h="119915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String - </a:t>
                      </a:r>
                      <a:r>
                        <a:rPr lang="en-US" sz="1800" dirty="0"/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Location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TweetAt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OriginalTweet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2590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B55C97FA-670F-DD9B-F74A-AB6410F84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311" y="101866"/>
            <a:ext cx="635268" cy="63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1F82D-3B27-5840-15B6-08C74D1F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C5D0-8707-47E2-AB24-A7CB7C163B77}" type="datetime2">
              <a:rPr lang="en-US" smtClean="0"/>
              <a:t>Tuesday, November 29,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31BE-938B-2417-3E29-BA61CE4A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C1E6E3-2A7C-A4B1-BB01-4E9A6213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311C-B5E2-4E20-9E06-4E6FDA9F8722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98F17C-6D85-B862-4449-BD34BD3D287B}"/>
              </a:ext>
            </a:extLst>
          </p:cNvPr>
          <p:cNvSpPr txBox="1"/>
          <p:nvPr/>
        </p:nvSpPr>
        <p:spPr>
          <a:xfrm>
            <a:off x="0" y="280299"/>
            <a:ext cx="410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VARIABLE DATA TYPE</a:t>
            </a:r>
          </a:p>
        </p:txBody>
      </p:sp>
    </p:spTree>
    <p:extLst>
      <p:ext uri="{BB962C8B-B14F-4D97-AF65-F5344CB8AC3E}">
        <p14:creationId xmlns:p14="http://schemas.microsoft.com/office/powerpoint/2010/main" val="309332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1ECF20-11DE-D207-91D8-AC2622254481}"/>
              </a:ext>
            </a:extLst>
          </p:cNvPr>
          <p:cNvSpPr txBox="1"/>
          <p:nvPr/>
        </p:nvSpPr>
        <p:spPr>
          <a:xfrm>
            <a:off x="0" y="323166"/>
            <a:ext cx="52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DATASET INSPECTION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C4E3074-8A5E-CAE9-9BC9-578EE9DA1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311" y="101866"/>
            <a:ext cx="635268" cy="63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BBEAA-7C33-90E3-7819-895EEF03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9E42-A2A7-4643-9C36-8F0F2D815B71}" type="datetime2">
              <a:rPr lang="en-US" smtClean="0"/>
              <a:t>Tuesday, November 29,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6325C-854A-A2A4-A326-EF702F67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7B17B0-6A47-A9D3-7BBD-2FC6B03B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311C-B5E2-4E20-9E06-4E6FDA9F8722}" type="slidenum">
              <a:rPr lang="en-US" smtClean="0"/>
              <a:t>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6F98A3-879B-E174-A2F1-473BEE0AF853}"/>
              </a:ext>
            </a:extLst>
          </p:cNvPr>
          <p:cNvSpPr txBox="1"/>
          <p:nvPr/>
        </p:nvSpPr>
        <p:spPr>
          <a:xfrm>
            <a:off x="531794" y="1924022"/>
            <a:ext cx="11499785" cy="2217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shape of the dataset is (41157, 6)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Null Values in the column-Location  is 8590. The rows which contains null values are removed. The final dataset size is (32567,6)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number of duplicate rows in the dataset are 0  </a:t>
            </a:r>
          </a:p>
        </p:txBody>
      </p:sp>
    </p:spTree>
    <p:extLst>
      <p:ext uri="{BB962C8B-B14F-4D97-AF65-F5344CB8AC3E}">
        <p14:creationId xmlns:p14="http://schemas.microsoft.com/office/powerpoint/2010/main" val="27396685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2823</TotalTime>
  <Words>983</Words>
  <Application>Microsoft Office PowerPoint</Application>
  <PresentationFormat>Widescreen</PresentationFormat>
  <Paragraphs>260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Verdana</vt:lpstr>
      <vt:lpstr>Arial</vt:lpstr>
      <vt:lpstr>Bahnschrift Light</vt:lpstr>
      <vt:lpstr>Roboto</vt:lpstr>
      <vt:lpstr>Calibri Light</vt:lpstr>
      <vt:lpstr>Courier New</vt:lpstr>
      <vt:lpstr>MV Boli</vt:lpstr>
      <vt:lpstr>Calibri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Aswathaman R</dc:creator>
  <cp:lastModifiedBy>Aswathaman</cp:lastModifiedBy>
  <cp:revision>21</cp:revision>
  <dcterms:created xsi:type="dcterms:W3CDTF">2022-08-29T09:03:41Z</dcterms:created>
  <dcterms:modified xsi:type="dcterms:W3CDTF">2022-11-29T15:26:13Z</dcterms:modified>
</cp:coreProperties>
</file>