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Aswath K.A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NO: 2428k0361   NMID: asbruaz2428k0361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asbruaz2428k0361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Bharathiyar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789045" y="2365910"/>
            <a:ext cx="10756199" cy="6749515"/>
          </a:xfrm>
          <a:custGeom>
            <a:avLst/>
            <a:gdLst/>
            <a:ahLst/>
            <a:cxnLst/>
            <a:rect r="r" b="b" t="t" l="l"/>
            <a:pathLst>
              <a:path h="6749515" w="10756199">
                <a:moveTo>
                  <a:pt x="0" y="0"/>
                </a:moveTo>
                <a:lnTo>
                  <a:pt x="10756199" y="0"/>
                </a:lnTo>
                <a:lnTo>
                  <a:pt x="10756199" y="6749515"/>
                </a:lnTo>
                <a:lnTo>
                  <a:pt x="0" y="6749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165931" y="2110541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1855" y="3333573"/>
            <a:ext cx="12949820" cy="478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0"/>
              </a:lnSpc>
              <a:spcBef>
                <a:spcPct val="0"/>
              </a:spcBef>
            </a:pPr>
            <a:r>
              <a:rPr lang="en-US" sz="3975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successfully delivers a simple yet powerful digital stopwatch. It helps users accurately track time for studies, workouts, and daily tasks. The clean interface and features like laps and reset make it user-friendly. Exporting lap data adds extra usefulness beyond a normal timer. Overall, the project shows how basic web technologies can solve real-life needs effectively.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45115" y="4052046"/>
            <a:ext cx="961403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</a:t>
            </a:r>
            <a:r>
              <a:rPr lang="en-US" sz="6375" spc="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WATCH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6989" y="3436214"/>
            <a:ext cx="11370223" cy="514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  <a:spcBef>
                <a:spcPct val="0"/>
              </a:spcBef>
            </a:pPr>
            <a:r>
              <a:rPr lang="en-US" sz="3804" spc="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often struggle to keep accurate track of time during daily tasks like studying, exercising, or experiments. Carrying a physical stopwatch everywhere is inconvenient and outdated. Most simple timers lack features like lap recording, reset, or exporting results. Hence, there is a need for a lightweight, digital stopwatch that is easy to use on any device.</a:t>
            </a:r>
          </a:p>
          <a:p>
            <a:pPr algn="ctr">
              <a:lnSpc>
                <a:spcPts val="45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3009900"/>
            <a:ext cx="13902120" cy="601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6"/>
              </a:lnSpc>
              <a:spcBef>
                <a:spcPct val="0"/>
              </a:spcBef>
            </a:pPr>
            <a:r>
              <a:rPr lang="en-US" sz="4438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web-based stopwatch application built using HTML, CSS, and JavaScript. It allows users to start, stop, and reset the timer with a clean and interactive interface. The app also supports lap recording to track multiple intervals during a session. Users can export their lap data for further use or clear them when not needed. The stopwatch is lightweight, accessible, and can run directly in any modern web browser.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28700" y="1019175"/>
            <a:ext cx="752189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3105410"/>
            <a:ext cx="13547087" cy="592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b="true" sz="4323" spc="3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Students &amp; Professionals </a:t>
            </a:r>
            <a:r>
              <a:rPr lang="en-US" sz="4323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For managing study sessions, presentations, or productivity tasks.</a:t>
            </a:r>
          </a:p>
          <a:p>
            <a:pPr algn="ctr">
              <a:lnSpc>
                <a:spcPts val="5188"/>
              </a:lnSpc>
              <a:spcBef>
                <a:spcPct val="0"/>
              </a:spcBef>
            </a:pPr>
          </a:p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sz="4323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true" sz="4323" spc="3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Athletes &amp; Fitness Enthusiasts</a:t>
            </a:r>
            <a:r>
              <a:rPr lang="en-US" sz="4323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to track workout durations, running laps, or training intervals.</a:t>
            </a:r>
          </a:p>
          <a:p>
            <a:pPr algn="ctr">
              <a:lnSpc>
                <a:spcPts val="5188"/>
              </a:lnSpc>
              <a:spcBef>
                <a:spcPct val="0"/>
              </a:spcBef>
            </a:pPr>
          </a:p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b="true" sz="4323" spc="3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Researchers &amp; General Users</a:t>
            </a:r>
            <a:r>
              <a:rPr lang="en-US" sz="4323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for experiments, cooking, or any activity requiring precise time measurement.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251876" y="514350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614414" y="1633538"/>
            <a:ext cx="840028" cy="485775"/>
            <a:chOff x="0" y="0"/>
            <a:chExt cx="1120037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20037" cy="647700"/>
            </a:xfrm>
            <a:custGeom>
              <a:avLst/>
              <a:gdLst/>
              <a:ahLst/>
              <a:cxnLst/>
              <a:rect r="r" b="b" t="t" l="l"/>
              <a:pathLst>
                <a:path h="647700" w="1120037">
                  <a:moveTo>
                    <a:pt x="1120037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120037" y="647700"/>
                  </a:lnTo>
                  <a:lnTo>
                    <a:pt x="1120037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7" y="1290637"/>
            <a:ext cx="1464468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150306" y="2144345"/>
            <a:ext cx="13244942" cy="781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Tools: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HTML</a:t>
            </a:r>
            <a:r>
              <a:rPr lang="en-US" sz="399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to structure the stopwatch interface.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CSS</a:t>
            </a:r>
            <a:r>
              <a:rPr lang="en-US" sz="399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to design and style the layout for a user-friendly look.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JavaScript</a:t>
            </a:r>
            <a:r>
              <a:rPr lang="en-US" sz="399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to implement stopwatch functionality (start, stop, reset, laps).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Techniques: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DOM Manipulation</a:t>
            </a:r>
            <a:r>
              <a:rPr lang="en-US" sz="399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for dynamically updating the time display and lap records.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Event Handling </a:t>
            </a:r>
            <a:r>
              <a:rPr lang="en-US" sz="399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for button clicks and keyboard shortcuts (Start/Stop, Lap, Reset).</a:t>
            </a:r>
          </a:p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994" spc="3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Time Calculation</a:t>
            </a:r>
            <a:r>
              <a:rPr lang="en-US" sz="399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using performance.now() and requestAnimationFrame() for accurate timing.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3350" y="104775"/>
            <a:ext cx="131921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26188" y="1463987"/>
            <a:ext cx="13075487" cy="794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b="true" sz="3098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Cover Page</a:t>
            </a:r>
            <a:r>
              <a:rPr lang="en-US" sz="3098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Project title, your details (name, course, college), and a simple design.</a:t>
            </a:r>
          </a:p>
          <a:p>
            <a:pPr algn="ctr">
              <a:lnSpc>
                <a:spcPts val="3717"/>
              </a:lnSpc>
              <a:spcBef>
                <a:spcPct val="0"/>
              </a:spcBef>
            </a:pPr>
          </a:p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b="true" sz="3098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Introduction Page </a:t>
            </a:r>
            <a:r>
              <a:rPr lang="en-US" sz="3098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Brief about the stopwatch project, its purpose, and importance.</a:t>
            </a:r>
          </a:p>
          <a:p>
            <a:pPr algn="ctr">
              <a:lnSpc>
                <a:spcPts val="3717"/>
              </a:lnSpc>
              <a:spcBef>
                <a:spcPct val="0"/>
              </a:spcBef>
            </a:pPr>
          </a:p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b="true" sz="3098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 &amp; Objectives </a:t>
            </a:r>
            <a:r>
              <a:rPr lang="en-US" sz="3098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Clear points highlighting the issue and what the project aims to achieve.</a:t>
            </a:r>
          </a:p>
          <a:p>
            <a:pPr algn="ctr">
              <a:lnSpc>
                <a:spcPts val="3717"/>
              </a:lnSpc>
              <a:spcBef>
                <a:spcPct val="0"/>
              </a:spcBef>
            </a:pPr>
          </a:p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b="true" sz="3098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Design &amp; Workflow </a:t>
            </a:r>
            <a:r>
              <a:rPr lang="en-US" sz="3098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Flowchart or diagram showing how the stopwatch operates (Start, Stop, Lap, Reset).</a:t>
            </a:r>
          </a:p>
          <a:p>
            <a:pPr algn="ctr">
              <a:lnSpc>
                <a:spcPts val="3717"/>
              </a:lnSpc>
              <a:spcBef>
                <a:spcPct val="0"/>
              </a:spcBef>
            </a:pPr>
          </a:p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b="true" sz="3098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Implementation &amp; Tools</a:t>
            </a:r>
            <a:r>
              <a:rPr lang="en-US" sz="3098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Description of technologies used (HTML, CSS, JS) with screenshots of the interface.</a:t>
            </a:r>
          </a:p>
          <a:p>
            <a:pPr algn="ctr">
              <a:lnSpc>
                <a:spcPts val="3717"/>
              </a:lnSpc>
              <a:spcBef>
                <a:spcPct val="0"/>
              </a:spcBef>
            </a:pPr>
          </a:p>
          <a:p>
            <a:pPr algn="ctr">
              <a:lnSpc>
                <a:spcPts val="3717"/>
              </a:lnSpc>
              <a:spcBef>
                <a:spcPct val="0"/>
              </a:spcBef>
            </a:pPr>
            <a:r>
              <a:rPr lang="en-US" b="true" sz="3098" spc="2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 &amp; Future Scope</a:t>
            </a:r>
            <a:r>
              <a:rPr lang="en-US" sz="3098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Summary of the project and possible improvements like countdown mode or mobile app version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1512" y="2202316"/>
            <a:ext cx="12152668" cy="727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b="true" sz="2987" spc="2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Start/Stop Timer</a:t>
            </a:r>
            <a:r>
              <a:rPr lang="en-US" sz="2987" spc="2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Users can start and pause the stopwatch with a button or keyboard shortcut. </a:t>
            </a:r>
          </a:p>
          <a:p>
            <a:pPr algn="ctr">
              <a:lnSpc>
                <a:spcPts val="3584"/>
              </a:lnSpc>
              <a:spcBef>
                <a:spcPct val="0"/>
              </a:spcBef>
            </a:pPr>
          </a:p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b="true" sz="2987" spc="2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Reset Function</a:t>
            </a:r>
            <a:r>
              <a:rPr lang="en-US" sz="2987" spc="2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Allows resetting the timer back to zero instantly.</a:t>
            </a:r>
          </a:p>
          <a:p>
            <a:pPr algn="ctr">
              <a:lnSpc>
                <a:spcPts val="3584"/>
              </a:lnSpc>
              <a:spcBef>
                <a:spcPct val="0"/>
              </a:spcBef>
            </a:pPr>
          </a:p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b="true" sz="2987" spc="2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Lap Recording</a:t>
            </a:r>
            <a:r>
              <a:rPr lang="en-US" sz="2987" spc="2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Records multiple laps to track intervals during a session.</a:t>
            </a:r>
          </a:p>
          <a:p>
            <a:pPr algn="ctr">
              <a:lnSpc>
                <a:spcPts val="3584"/>
              </a:lnSpc>
              <a:spcBef>
                <a:spcPct val="0"/>
              </a:spcBef>
            </a:pPr>
          </a:p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b="true" sz="2987" spc="2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Export Laps</a:t>
            </a:r>
            <a:r>
              <a:rPr lang="en-US" sz="2987" spc="2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Users can download lap records in CSV format for later use.</a:t>
            </a:r>
          </a:p>
          <a:p>
            <a:pPr algn="ctr">
              <a:lnSpc>
                <a:spcPts val="3584"/>
              </a:lnSpc>
              <a:spcBef>
                <a:spcPct val="0"/>
              </a:spcBef>
            </a:pPr>
          </a:p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b="true" sz="2987" spc="2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Responsive Design</a:t>
            </a:r>
            <a:r>
              <a:rPr lang="en-US" sz="2987" spc="2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Works smoothly on desktops, laptops, and mobile browsers.</a:t>
            </a:r>
          </a:p>
          <a:p>
            <a:pPr algn="ctr">
              <a:lnSpc>
                <a:spcPts val="3584"/>
              </a:lnSpc>
              <a:spcBef>
                <a:spcPct val="0"/>
              </a:spcBef>
            </a:pPr>
          </a:p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b="true" sz="2987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Keyboard Shortcuts</a:t>
            </a:r>
            <a:r>
              <a:rPr lang="en-US" sz="2987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– Spacebar to Start/Stop, L for Lap, and R for Reset, for faster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DAGzDqA7oYY</dc:identifier>
  <dcterms:modified xsi:type="dcterms:W3CDTF">2011-08-01T06:04:30Z</dcterms:modified>
  <cp:revision>1</cp:revision>
  <dc:title>Stop watch ppt</dc:title>
</cp:coreProperties>
</file>