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F63790E8-6DAB-310A-7040-5B6B7FAC44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 wrap="none">
            <a:spAutoFit/>
          </a:bodyPr>
          <a:lstStyle>
            <a:defPPr lvl="0">
              <a:defRPr lang="en-US"/>
            </a:defPPr>
            <a:lvl1pPr marL="0" lv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Digital Portfolio - Student Dashboard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4D998FBA-D541-88DC-E7D2-6A6B2784532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4652236" cy="87382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lvl="0">
              <a:defRPr lang="en-US"/>
            </a:defPPr>
            <a:lvl1pPr marL="0" lv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rPr dirty="0"/>
              <a:t>By: </a:t>
            </a:r>
            <a:r>
              <a:rPr lang="en-US" dirty="0"/>
              <a:t>ASWATH.P</a:t>
            </a:r>
            <a:br>
              <a:rPr dirty="0"/>
            </a:br>
            <a:r>
              <a:rPr dirty="0" err="1"/>
              <a:t>B.Sc</a:t>
            </a:r>
            <a:r>
              <a:rPr dirty="0"/>
              <a:t> Computer Science with AI</a:t>
            </a:r>
          </a:p>
        </p:txBody>
      </p:sp>
    </p:spTree>
    <p:extLst>
      <p:ext uri="{BB962C8B-B14F-4D97-AF65-F5344CB8AC3E}">
        <p14:creationId xmlns:p14="http://schemas.microsoft.com/office/powerpoint/2010/main" val="2309550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E17D3-2131-7967-38BE-44DD9464C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>
            <a:spAutoFit/>
          </a:bodyPr>
          <a:lstStyle>
            <a:defPPr lvl="0">
              <a:defRPr lang="en-US"/>
            </a:defPPr>
            <a:lvl1pPr marL="0" lv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2C9084-07AB-6CEA-E397-6471D4A1AA3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2" y="2249487"/>
            <a:ext cx="9538189" cy="153657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lvl="0">
              <a:defRPr lang="en-US"/>
            </a:defPPr>
            <a:lvl1pPr marL="0" lv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rPr dirty="0"/>
              <a:t>The Student Dashboard serves as a modern digital portfolio for students.</a:t>
            </a:r>
            <a:endParaRPr lang="en-US" dirty="0"/>
          </a:p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rPr dirty="0"/>
              <a:t> It highlights academic and technical skills while maintaining a vibrant</a:t>
            </a:r>
            <a:endParaRPr lang="en-US" dirty="0"/>
          </a:p>
          <a:p>
            <a:pPr indent="0">
              <a:buNone/>
              <a:defRPr sz="2200">
                <a:solidFill>
                  <a:srgbClr val="E6E6E6"/>
                </a:solidFill>
                <a:latin typeface="Roboto"/>
              </a:defRPr>
            </a:pPr>
            <a:r>
              <a:rPr lang="en-IN" dirty="0"/>
              <a:t>    </a:t>
            </a:r>
            <a:r>
              <a:rPr dirty="0"/>
              <a:t> and engaging design.</a:t>
            </a:r>
          </a:p>
        </p:txBody>
      </p:sp>
    </p:spTree>
    <p:extLst>
      <p:ext uri="{BB962C8B-B14F-4D97-AF65-F5344CB8AC3E}">
        <p14:creationId xmlns:p14="http://schemas.microsoft.com/office/powerpoint/2010/main" val="325984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667F-2585-9DCB-E2E7-F5B749047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61C518-8BA4-F037-14C6-3DC6B3FBB7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>
            <a:spAutoFit/>
          </a:bodyPr>
          <a:lstStyle>
            <a:defPPr lvl="0">
              <a:defRPr lang="en-US"/>
            </a:defPPr>
            <a:lvl1pPr marL="0" lv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2A5AB-ACB0-84E2-23DA-FE356137A267}"/>
              </a:ext>
            </a:extLst>
          </p:cNvPr>
          <p:cNvSpPr txBox="1"/>
          <p:nvPr/>
        </p:nvSpPr>
        <p:spPr>
          <a:xfrm>
            <a:off x="1491916" y="2743200"/>
            <a:ext cx="764807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rPr lang="en-US" dirty="0"/>
              <a:t>1. Problem Statement</a:t>
            </a:r>
            <a:br>
              <a:rPr lang="en-US" dirty="0"/>
            </a:br>
            <a:r>
              <a:rPr lang="en-US" dirty="0"/>
              <a:t>2. Project Overview</a:t>
            </a:r>
            <a:br>
              <a:rPr lang="en-US" dirty="0"/>
            </a:br>
            <a:r>
              <a:rPr lang="en-US" dirty="0"/>
              <a:t>3. End Users</a:t>
            </a:r>
            <a:br>
              <a:rPr lang="en-US" dirty="0"/>
            </a:br>
            <a:r>
              <a:rPr lang="en-US" dirty="0"/>
              <a:t>4. Tools and Technologies</a:t>
            </a:r>
            <a:br>
              <a:rPr lang="en-US" dirty="0"/>
            </a:br>
            <a:r>
              <a:rPr lang="en-US" dirty="0"/>
              <a:t>5. Portfolio Design &amp; Layout</a:t>
            </a:r>
            <a:br>
              <a:rPr lang="en-US" dirty="0"/>
            </a:br>
            <a:r>
              <a:rPr lang="en-US" dirty="0"/>
              <a:t>6. Features and Functionality</a:t>
            </a:r>
            <a:br>
              <a:rPr lang="en-US" dirty="0"/>
            </a:br>
            <a:r>
              <a:rPr lang="en-US" dirty="0"/>
              <a:t>7. Results and Screenshots</a:t>
            </a:r>
            <a:br>
              <a:rPr lang="en-US" dirty="0"/>
            </a:br>
            <a:r>
              <a:rPr lang="en-US" dirty="0"/>
              <a:t>8. Conclusion</a:t>
            </a:r>
          </a:p>
        </p:txBody>
      </p:sp>
    </p:spTree>
    <p:extLst>
      <p:ext uri="{BB962C8B-B14F-4D97-AF65-F5344CB8AC3E}">
        <p14:creationId xmlns:p14="http://schemas.microsoft.com/office/powerpoint/2010/main" val="87877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0B8DFE8B-8231-CB89-61A1-8106A299A9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634560"/>
            <a:ext cx="9905998" cy="147857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lvl="0">
              <a:defRPr lang="en-US"/>
            </a:defPPr>
            <a:lvl1pPr marL="0" lv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Problem Statement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B1FFDB4-FE32-65B4-F5CE-B8FB38CF271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2" y="2249487"/>
            <a:ext cx="9629559" cy="100206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lvl="0">
              <a:defRPr lang="en-US"/>
            </a:defPPr>
            <a:lvl1pPr marL="0" lv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rPr dirty="0"/>
              <a:t>Students need a centralized portfolio to showcase their skills, certificates,</a:t>
            </a:r>
            <a:endParaRPr lang="en-US" dirty="0"/>
          </a:p>
          <a:p>
            <a:pPr indent="0">
              <a:buNone/>
              <a:defRPr sz="2200">
                <a:solidFill>
                  <a:srgbClr val="E6E6E6"/>
                </a:solidFill>
                <a:latin typeface="Roboto"/>
              </a:defRPr>
            </a:pPr>
            <a:r>
              <a:rPr dirty="0"/>
              <a:t> resume, and contact details in a professional digital format.</a:t>
            </a:r>
          </a:p>
        </p:txBody>
      </p:sp>
    </p:spTree>
    <p:extLst>
      <p:ext uri="{BB962C8B-B14F-4D97-AF65-F5344CB8AC3E}">
        <p14:creationId xmlns:p14="http://schemas.microsoft.com/office/powerpoint/2010/main" val="220271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95FB8-424B-D460-863E-F2B78E7F8C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>
            <a:spAutoFit/>
          </a:bodyPr>
          <a:lstStyle>
            <a:defPPr lvl="0">
              <a:defRPr lang="en-US"/>
            </a:defPPr>
            <a:lvl1pPr marL="0" lv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Project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8578AD-7FA0-846E-AD35-6CFC82BFFE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2" y="2249487"/>
            <a:ext cx="9672841" cy="153657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lvl="0">
              <a:defRPr lang="en-US"/>
            </a:defPPr>
            <a:lvl1pPr marL="0" lv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2200">
                <a:solidFill>
                  <a:srgbClr val="E6E6E6"/>
                </a:solidFill>
                <a:latin typeface="Roboto"/>
              </a:defRPr>
            </a:pPr>
            <a:r>
              <a:rPr dirty="0"/>
              <a:t>The Student Dashboard is a web-based portfolio created using HTML and </a:t>
            </a:r>
            <a:endParaRPr lang="en-US" dirty="0"/>
          </a:p>
          <a:p>
            <a:pPr indent="0">
              <a:buNone/>
              <a:defRPr sz="2200">
                <a:solidFill>
                  <a:srgbClr val="E6E6E6"/>
                </a:solidFill>
                <a:latin typeface="Roboto"/>
              </a:defRPr>
            </a:pPr>
            <a:r>
              <a:rPr lang="en-IN" dirty="0"/>
              <a:t>    </a:t>
            </a:r>
            <a:r>
              <a:rPr dirty="0"/>
              <a:t>CSS. It consists of sections for Home, Certificates, Resume, and Contact, </a:t>
            </a:r>
            <a:endParaRPr lang="en-US" dirty="0"/>
          </a:p>
          <a:p>
            <a:pPr indent="0">
              <a:buNone/>
              <a:defRPr sz="2200">
                <a:solidFill>
                  <a:srgbClr val="E6E6E6"/>
                </a:solidFill>
                <a:latin typeface="Roboto"/>
              </a:defRPr>
            </a:pPr>
            <a:r>
              <a:rPr lang="en-IN" dirty="0"/>
              <a:t>     </a:t>
            </a:r>
            <a:r>
              <a:rPr dirty="0"/>
              <a:t>styled with a futuristic theme for better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76422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8029F4-0EB0-BB24-9FC1-F663AFE6F1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>
            <a:spAutoFit/>
          </a:bodyPr>
          <a:lstStyle>
            <a:defPPr lvl="0">
              <a:defRPr lang="en-US"/>
            </a:defPPr>
            <a:lvl1pPr marL="0" lv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End Users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58D4B144-F050-06C0-C749-7C9ADF4ACD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2" y="2249487"/>
            <a:ext cx="8808822" cy="168635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lvl="0">
              <a:defRPr lang="en-US"/>
            </a:defPPr>
            <a:lvl1pPr marL="0" lv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  <a:defRPr sz="2200">
                <a:solidFill>
                  <a:srgbClr val="E6E6E6"/>
                </a:solidFill>
                <a:latin typeface="Roboto"/>
              </a:defRPr>
            </a:pPr>
            <a:r>
              <a:rPr dirty="0"/>
              <a:t>• Students who want to present their academic &amp; professional details</a:t>
            </a:r>
            <a:br>
              <a:rPr dirty="0"/>
            </a:br>
            <a:r>
              <a:rPr dirty="0"/>
              <a:t>• Recruiters and Employers</a:t>
            </a:r>
            <a:br>
              <a:rPr dirty="0"/>
            </a:br>
            <a:r>
              <a:rPr dirty="0"/>
              <a:t>• Academic Institutions</a:t>
            </a:r>
            <a:br>
              <a:rPr dirty="0"/>
            </a:br>
            <a:r>
              <a:rPr dirty="0"/>
              <a:t>• Project Reviewers</a:t>
            </a:r>
          </a:p>
        </p:txBody>
      </p:sp>
    </p:spTree>
    <p:extLst>
      <p:ext uri="{BB962C8B-B14F-4D97-AF65-F5344CB8AC3E}">
        <p14:creationId xmlns:p14="http://schemas.microsoft.com/office/powerpoint/2010/main" val="258064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D15E-7674-8E4D-7B26-DD3291B6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Technologies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7CA4CF1-6A43-82E2-5A8B-350F3B5991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2" y="2249487"/>
            <a:ext cx="6425157" cy="168635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lvl="0">
              <a:defRPr lang="en-US"/>
            </a:defPPr>
            <a:lvl1pPr marL="0" lv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  <a:defRPr sz="2200">
                <a:solidFill>
                  <a:srgbClr val="E6E6E6"/>
                </a:solidFill>
                <a:latin typeface="Roboto"/>
              </a:defRPr>
            </a:pPr>
            <a:r>
              <a:rPr dirty="0"/>
              <a:t>• HTML5</a:t>
            </a:r>
            <a:br>
              <a:rPr dirty="0"/>
            </a:br>
            <a:r>
              <a:rPr dirty="0"/>
              <a:t>• CSS3 (Gradient, Animations, Responsive Design)</a:t>
            </a:r>
            <a:br>
              <a:rPr dirty="0"/>
            </a:br>
            <a:r>
              <a:rPr dirty="0"/>
              <a:t>• Fonts: </a:t>
            </a:r>
            <a:r>
              <a:rPr dirty="0" err="1"/>
              <a:t>Orbitron</a:t>
            </a:r>
            <a:r>
              <a:rPr dirty="0"/>
              <a:t>, Roboto</a:t>
            </a:r>
            <a:br>
              <a:rPr dirty="0"/>
            </a:br>
            <a:r>
              <a:rPr dirty="0"/>
              <a:t>• Development Environment: Any text editor</a:t>
            </a:r>
          </a:p>
        </p:txBody>
      </p:sp>
    </p:spTree>
    <p:extLst>
      <p:ext uri="{BB962C8B-B14F-4D97-AF65-F5344CB8AC3E}">
        <p14:creationId xmlns:p14="http://schemas.microsoft.com/office/powerpoint/2010/main" val="5597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8EB7F0-CC6A-0C11-D715-2B93A44EDF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>
            <a:spAutoFit/>
          </a:bodyPr>
          <a:lstStyle>
            <a:defPPr lvl="0">
              <a:defRPr lang="en-US"/>
            </a:defPPr>
            <a:lvl1pPr marL="0" lv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Portfolio Design &amp; Layout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4270CE1A-3A71-D405-69ED-9C60B416725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2" y="2249487"/>
            <a:ext cx="6930102" cy="168635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lvl="0">
              <a:defRPr lang="en-US"/>
            </a:defPPr>
            <a:lvl1pPr marL="0" lv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  <a:defRPr sz="2200">
                <a:solidFill>
                  <a:srgbClr val="E6E6E6"/>
                </a:solidFill>
                <a:latin typeface="Roboto"/>
              </a:defRPr>
            </a:pPr>
            <a:r>
              <a:rPr dirty="0"/>
              <a:t>• Futuristic Premium Theme</a:t>
            </a:r>
            <a:br>
              <a:rPr dirty="0"/>
            </a:br>
            <a:r>
              <a:rPr dirty="0"/>
              <a:t>• Navigation Bar: Home, Certificates, Resume, Contact</a:t>
            </a:r>
            <a:br>
              <a:rPr dirty="0"/>
            </a:br>
            <a:r>
              <a:rPr dirty="0"/>
              <a:t>• Gradient dark background with glow effects</a:t>
            </a:r>
            <a:br>
              <a:rPr dirty="0"/>
            </a:br>
            <a:r>
              <a:rPr dirty="0"/>
              <a:t>• Smooth animations &amp; hover effects</a:t>
            </a:r>
          </a:p>
        </p:txBody>
      </p:sp>
    </p:spTree>
    <p:extLst>
      <p:ext uri="{BB962C8B-B14F-4D97-AF65-F5344CB8AC3E}">
        <p14:creationId xmlns:p14="http://schemas.microsoft.com/office/powerpoint/2010/main" val="229016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2CEF9-0209-6B1B-76FF-E8CA6081F3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>
            <a:spAutoFit/>
          </a:bodyPr>
          <a:lstStyle>
            <a:defPPr lvl="0">
              <a:defRPr lang="en-US"/>
            </a:defPPr>
            <a:lvl1pPr marL="0" lv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Features and Functionality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D91DB-F9C2-A97C-A9B0-006FF632E0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2" y="2249487"/>
            <a:ext cx="6014788" cy="209262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lvl="0">
              <a:defRPr lang="en-US"/>
            </a:defPPr>
            <a:lvl1pPr marL="0" lv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  <a:defRPr sz="2200">
                <a:solidFill>
                  <a:srgbClr val="E6E6E6"/>
                </a:solidFill>
                <a:latin typeface="Roboto"/>
              </a:defRPr>
            </a:pPr>
            <a:r>
              <a:rPr dirty="0"/>
              <a:t>• Home Page: Personal introduction</a:t>
            </a:r>
            <a:br>
              <a:rPr dirty="0"/>
            </a:br>
            <a:r>
              <a:rPr dirty="0"/>
              <a:t>• Certificates: Academic and skill certifications</a:t>
            </a:r>
            <a:br>
              <a:rPr dirty="0"/>
            </a:br>
            <a:r>
              <a:rPr dirty="0"/>
              <a:t>• Resume: Education, Skills, Contact</a:t>
            </a:r>
            <a:br>
              <a:rPr dirty="0"/>
            </a:br>
            <a:r>
              <a:rPr dirty="0"/>
              <a:t>• Contact Page: Email, Phone, Location</a:t>
            </a:r>
            <a:br>
              <a:rPr dirty="0"/>
            </a:br>
            <a:r>
              <a:rPr dirty="0"/>
              <a:t>• Interactive UI with animations</a:t>
            </a:r>
          </a:p>
        </p:txBody>
      </p:sp>
    </p:spTree>
    <p:extLst>
      <p:ext uri="{BB962C8B-B14F-4D97-AF65-F5344CB8AC3E}">
        <p14:creationId xmlns:p14="http://schemas.microsoft.com/office/powerpoint/2010/main" val="175967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71D32-E056-6A3C-4799-063DF72F9F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>
            <a:spAutoFit/>
          </a:bodyPr>
          <a:lstStyle>
            <a:defPPr lvl="0">
              <a:defRPr lang="en-US"/>
            </a:defPPr>
            <a:lvl1pPr marL="0" lv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800" b="1">
                <a:solidFill>
                  <a:srgbClr val="00C8FF"/>
                </a:solidFill>
                <a:latin typeface="Orbitron"/>
              </a:defRPr>
            </a:pPr>
            <a:r>
              <a:t>Results and Screenshots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B06142-63A2-663D-7AB5-5C2EAAB8931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2" y="2249487"/>
            <a:ext cx="6005170" cy="209262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lvl="0">
              <a:defRPr lang="en-US"/>
            </a:defPPr>
            <a:lvl1pPr marL="0" lv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  <a:defRPr sz="2200">
                <a:solidFill>
                  <a:srgbClr val="E6E6E6"/>
                </a:solidFill>
                <a:latin typeface="Roboto"/>
              </a:defRPr>
            </a:pPr>
            <a:r>
              <a:rPr dirty="0"/>
              <a:t>The Student Dashboard successfully presents:</a:t>
            </a:r>
            <a:br>
              <a:rPr dirty="0"/>
            </a:br>
            <a:r>
              <a:rPr dirty="0"/>
              <a:t>• A professional-looking portfolio</a:t>
            </a:r>
            <a:br>
              <a:rPr dirty="0"/>
            </a:br>
            <a:r>
              <a:rPr dirty="0"/>
              <a:t>• Easy navigation for users</a:t>
            </a:r>
            <a:br>
              <a:rPr dirty="0"/>
            </a:br>
            <a:r>
              <a:rPr dirty="0"/>
              <a:t>• Modern design elements</a:t>
            </a:r>
            <a:br>
              <a:rPr dirty="0"/>
            </a:br>
            <a:r>
              <a:rPr dirty="0"/>
              <a:t>• Demonstrates HTML &amp; CSS skills</a:t>
            </a:r>
          </a:p>
        </p:txBody>
      </p:sp>
    </p:spTree>
    <p:extLst>
      <p:ext uri="{BB962C8B-B14F-4D97-AF65-F5344CB8AC3E}">
        <p14:creationId xmlns:p14="http://schemas.microsoft.com/office/powerpoint/2010/main" val="3102600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324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Digital Portfolio - Student Dashboard</vt:lpstr>
      <vt:lpstr>Agenda</vt:lpstr>
      <vt:lpstr>Problem Statement</vt:lpstr>
      <vt:lpstr>Project Overview</vt:lpstr>
      <vt:lpstr>End Users</vt:lpstr>
      <vt:lpstr>Tools and Technologies </vt:lpstr>
      <vt:lpstr>Portfolio Design &amp; Layout</vt:lpstr>
      <vt:lpstr>Features and Functionality</vt:lpstr>
      <vt:lpstr>Results and Screenshots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Aswath</dc:creator>
  <cp:lastModifiedBy>Aswath</cp:lastModifiedBy>
  <cp:revision>1</cp:revision>
  <dcterms:created xsi:type="dcterms:W3CDTF">2025-09-05T14:46:19Z</dcterms:created>
  <dcterms:modified xsi:type="dcterms:W3CDTF">2025-09-05T14:55:43Z</dcterms:modified>
</cp:coreProperties>
</file>