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Connect with AI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2117240070029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Aswathaanalina</a:t>
                      </a:r>
                      <a:r>
                        <a:rPr lang="en-IN" baseline="0" dirty="0" smtClean="0"/>
                        <a:t> A S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primary challenge is to create a computer opponent that is both engaging and challenging to play against. A randomly-playing AI would provide no real competition. Therefore, the AI must be capable of:</a:t>
            </a:r>
          </a:p>
          <a:p>
            <a:pPr lvl="0"/>
            <a:r>
              <a:rPr lang="en-US" sz="1800" dirty="0" smtClean="0"/>
              <a:t>Evaluating the current state of the game board to determine which player has an advantage.</a:t>
            </a:r>
          </a:p>
          <a:p>
            <a:pPr lvl="0"/>
            <a:r>
              <a:rPr lang="en-US" sz="1800" dirty="0" smtClean="0"/>
              <a:t>"Looking ahead" to predict potential future moves and their outcomes.</a:t>
            </a:r>
          </a:p>
          <a:p>
            <a:pPr lvl="0"/>
            <a:r>
              <a:rPr lang="en-US" sz="1800" dirty="0" smtClean="0"/>
              <a:t>Making strategic decisions that maximize its own chances of winning while simultaneously minimizing the human player's chances.</a:t>
            </a:r>
          </a:p>
          <a:p>
            <a:pPr lvl="0"/>
            <a:r>
              <a:rPr lang="en-US" sz="1800" dirty="0" smtClean="0"/>
              <a:t>Operating within a reasonable time frame, so the human player is not left waiting for the AI's turn.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Artificial Intelligence and Game Playing</a:t>
            </a:r>
            <a:endParaRPr lang="en-US" sz="2400" dirty="0" smtClean="0"/>
          </a:p>
          <a:p>
            <a:r>
              <a:rPr lang="en-US" dirty="0" smtClean="0"/>
              <a:t>AI in the context of board games like Connect 4 is a form of "narrow AI," designed to solve a specific problem. These games are perfect environments for AI because they are:</a:t>
            </a:r>
            <a:endParaRPr lang="en-US" sz="2400" dirty="0" smtClean="0"/>
          </a:p>
          <a:p>
            <a:pPr lvl="0"/>
            <a:r>
              <a:rPr lang="en-US" b="1" dirty="0" smtClean="0"/>
              <a:t>Deterministic</a:t>
            </a:r>
            <a:r>
              <a:rPr lang="en-US" dirty="0" smtClean="0"/>
              <a:t>: The outcome of every move is fixed.</a:t>
            </a:r>
            <a:endParaRPr lang="en-US" sz="2400" dirty="0" smtClean="0"/>
          </a:p>
          <a:p>
            <a:pPr lvl="0"/>
            <a:r>
              <a:rPr lang="en-US" b="1" dirty="0" smtClean="0"/>
              <a:t>Perfect Information</a:t>
            </a:r>
            <a:r>
              <a:rPr lang="en-US" dirty="0" smtClean="0"/>
              <a:t>: Both players can see the entire game state at all times.</a:t>
            </a:r>
            <a:endParaRPr lang="en-US" sz="2400" dirty="0" smtClean="0"/>
          </a:p>
          <a:p>
            <a:pPr lvl="0"/>
            <a:r>
              <a:rPr lang="en-US" b="1" dirty="0" smtClean="0"/>
              <a:t>Zero-Sum</a:t>
            </a:r>
            <a:r>
              <a:rPr lang="en-US" dirty="0" smtClean="0"/>
              <a:t>: One player's gain is the other player's loss.</a:t>
            </a:r>
            <a:endParaRPr lang="en-US" sz="2400" dirty="0" smtClean="0"/>
          </a:p>
          <a:p>
            <a:r>
              <a:rPr lang="en-US" dirty="0" smtClean="0"/>
              <a:t>The AI's task is to search through a "game tree" of all possible future moves to find the path that leads to the best possible outcome for itself.</a:t>
            </a:r>
            <a:endParaRPr lang="en-US" sz="2400" dirty="0" smtClean="0"/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81280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0070C0"/>
                          </a:solidFill>
                        </a:rPr>
                        <a:t>https://github.com/aswathaanalina-19/connect-4-ai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https://github.com/aswathaanalina-19/connect-4-ai/blob/main/Connect_4_with_AI-Aswa.docx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https://github.com/aswathaanalina-19/connect-4-ai/blob/main/connect-4-with-AI(ppt)-ASWA.pptx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78024"/>
            <a:ext cx="5417033" cy="45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RESULTS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developed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Connect 4 with 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successfully simulates a strategic board game where a human player competes against an intelligent computer opponent.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player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makes optimal moves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Algorithm with Alpha-Beta Pruning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effectively reducing unnecessary computations.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AI can analyze multiple future moves ahead, making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challenging and realistic.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adjustable difficulty level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(depth of search) allows players to set different levels of challenge.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provides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instant feedback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error-free move validation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accurate win detection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(horizontal, vertical, and diagonal).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experiment shows that as the search depth increases, the AI’s performance improves, producing more strategic decisions.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Overall Result: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project demonstrates that implementing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Alpha-Beta Pruning in Connect 4 results in an efficient and competitive AI opponent capable of providing engaging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Russell, S. &amp; </a:t>
            </a:r>
            <a:r>
              <a:rPr lang="en-US" sz="1800" dirty="0" err="1" smtClean="0"/>
              <a:t>Norvig</a:t>
            </a:r>
            <a:r>
              <a:rPr lang="en-US" sz="1800" dirty="0" smtClean="0"/>
              <a:t>, P. (2021). </a:t>
            </a:r>
            <a:r>
              <a:rPr lang="en-US" sz="1800" i="1" dirty="0" smtClean="0"/>
              <a:t>Artificial Intelligence: A Modern Approach</a:t>
            </a:r>
            <a:r>
              <a:rPr lang="en-US" sz="1800" dirty="0" smtClean="0"/>
              <a:t> (4th Edition). Pearson.</a:t>
            </a:r>
          </a:p>
          <a:p>
            <a:r>
              <a:rPr lang="en-US" sz="1800" dirty="0" err="1" smtClean="0"/>
              <a:t>GeeksforGeeks</a:t>
            </a:r>
            <a:r>
              <a:rPr lang="en-US" sz="1800" dirty="0" smtClean="0"/>
              <a:t>. “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 in Game Theory | Set 1 (Introduction)” — https://www.geeksforgeeks.org/minimax-algorithm-in-game-theory-set-1-introduction/</a:t>
            </a:r>
          </a:p>
          <a:p>
            <a:r>
              <a:rPr lang="en-US" sz="1800" dirty="0" smtClean="0"/>
              <a:t>Stack Overflow Discussions – “Connect 4 AI using 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Algorithm”</a:t>
            </a:r>
          </a:p>
          <a:p>
            <a:r>
              <a:rPr lang="en-US" sz="1800" dirty="0" err="1" smtClean="0"/>
              <a:t>TutorialsPoint</a:t>
            </a:r>
            <a:r>
              <a:rPr lang="en-US" sz="1800" dirty="0" smtClean="0"/>
              <a:t>. “Alpha-Beta Pruning in Artificial Intelligence.”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repositories on </a:t>
            </a:r>
            <a:r>
              <a:rPr lang="en-US" sz="1800" i="1" dirty="0" smtClean="0"/>
              <a:t>Connect 4 AI </a:t>
            </a:r>
            <a:r>
              <a:rPr lang="en-US" sz="1800" i="1" dirty="0" err="1" smtClean="0"/>
              <a:t>Minimax</a:t>
            </a:r>
            <a:r>
              <a:rPr lang="en-US" sz="1800" i="1" dirty="0" smtClean="0"/>
              <a:t> implementations</a:t>
            </a:r>
            <a:r>
              <a:rPr lang="en-US" sz="1800" dirty="0" smtClean="0"/>
              <a:t> for reference to logic optimization and </a:t>
            </a:r>
            <a:r>
              <a:rPr lang="en-US" sz="1800" smtClean="0"/>
              <a:t>performance tuning .</a:t>
            </a:r>
            <a:endParaRPr lang="en-US" sz="1800" dirty="0" smtClean="0"/>
          </a:p>
          <a:p>
            <a:pPr lvl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11/1/2025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496</Words>
  <Application>WPS Presentation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4 Connect with AI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nali</cp:lastModifiedBy>
  <cp:revision>14</cp:revision>
  <dcterms:created xsi:type="dcterms:W3CDTF">2025-10-18T08:57:00Z</dcterms:created>
  <dcterms:modified xsi:type="dcterms:W3CDTF">2025-11-01T04:47:07Z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C620BE121AB84BDCBDD01112B9CBB7E8_13</vt:lpwstr>
  </property>
  <property fmtid="{D5CDD505-2E9C-101B-9397-08002B2CF9AE}" pid="3" name="KSOProductBuildVer">
    <vt:lpwstr>1033-12.2.0.23131</vt:lpwstr>
  </property>
</Properties>
</file>