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18FE-1830-5149-09BB-8953BFD47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7126D-E990-C7A9-22D7-14A34136F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53C8-7520-88C8-CB13-727BA0CE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E60C-86DD-4278-898C-0ECA2A511F2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DAD2-67E4-2509-B92F-7401CF76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8906A-9104-6274-6289-97DAF271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B6B9-E4BC-4BDA-87C2-D72D487AC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712-8047-490E-127B-E1A7907B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0CB37-F5AD-FF0D-117E-C011E689F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EED8-108B-22FB-7C5F-02A882F7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E60C-86DD-4278-898C-0ECA2A511F2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5FE4A-2670-82EA-7982-9792A5C4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C551-F355-52DB-7B24-C59D9F3E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B6B9-E4BC-4BDA-87C2-D72D487AC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9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36FA3-FC41-D554-2911-0F640905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8E9CB-6AD7-270E-0D1C-CE49F967E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B0BF-11A3-097F-8F16-CD0D98AC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E60C-86DD-4278-898C-0ECA2A511F2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8A08D-CBCB-DAEF-A7AE-792F0811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D279-A33E-9767-6DB6-D2678447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B6B9-E4BC-4BDA-87C2-D72D487AC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78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5228-DD06-4A8E-A39E-EEE74C0D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900C-1742-4CCC-11B6-C08B3F39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84AB4-E44A-CF06-B48F-5BFB99CD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E60C-86DD-4278-898C-0ECA2A511F2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DDEC-2354-6C45-482A-11898EAA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6BC-D709-859B-07CD-8C735F9F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B6B9-E4BC-4BDA-87C2-D72D487AC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3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B513-F20B-0C25-C76D-25252DF1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2195D-59F0-ECD7-5369-5D6AD4483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F51E-428E-2B49-6409-FA5A903E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E60C-86DD-4278-898C-0ECA2A511F2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62CE-51DB-7CA0-DD23-7BE08B94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12DD-B179-B213-E7BA-CA8576B9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B6B9-E4BC-4BDA-87C2-D72D487AC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A72-C7FD-C9B0-3BEA-37273C38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C678-6128-2CFC-5C38-228252280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37845-A3DC-22C6-3F0C-5F674597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3C7C0-3757-94E3-CD90-204F8AEC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E60C-86DD-4278-898C-0ECA2A511F2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E655D-C0D4-749E-AF20-D690D540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9356-6048-06EE-09E7-D6848715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B6B9-E4BC-4BDA-87C2-D72D487AC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76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B1F4-03F3-19E4-7A25-34B9AFDE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E294-135F-587B-86FC-A97F440C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AD2A-713C-0FEF-B2D9-16712077A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2A73D-C58C-5077-D649-342B32691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75DD7-A466-D9EA-3D6F-56FEC576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1FB75-16F0-5B98-FD7E-BE4B5BE5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E60C-86DD-4278-898C-0ECA2A511F2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77706-4A15-114D-0FAE-5D6705F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2AC26-680F-27DB-36AD-42686431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B6B9-E4BC-4BDA-87C2-D72D487AC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45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1FDF-673C-C52E-936B-59EC5E84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C7862-3BC2-F0C7-EA66-B4AC50DE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E60C-86DD-4278-898C-0ECA2A511F2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EDE71-D6D7-E584-6071-7A0986B3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DEA40-A592-849C-0692-123D07B9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B6B9-E4BC-4BDA-87C2-D72D487AC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5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4372D-961E-8EE1-1373-E8349510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E60C-86DD-4278-898C-0ECA2A511F2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DF57C-FED0-3B92-EEF1-D815DC77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5E35D-44C5-3023-4176-046E744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B6B9-E4BC-4BDA-87C2-D72D487AC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77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2B15-EC0F-7672-6B97-40BC39C5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D563-6058-B624-3820-B9C47EAF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493E7-76E8-211A-6EA9-FE50F0953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8487C-4FD1-5EDF-EB52-8C7FED23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E60C-86DD-4278-898C-0ECA2A511F2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E05DF-FC2A-92A7-D162-28F87175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E9A7D-FA4D-1DD1-39FD-3EA6F871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B6B9-E4BC-4BDA-87C2-D72D487AC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3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53C8-B6B7-0A36-9CC2-BC2D7AA4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B8F02-B0A3-36DA-C5BC-0265FCB64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4FE79-9A19-6BFF-8B9E-9B1DD924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E5F0-4A7D-010B-2870-0292D33C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E60C-86DD-4278-898C-0ECA2A511F2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8831F-702A-5DA9-886D-4763B144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0A1A1-DADA-452D-E577-430DD9A0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B6B9-E4BC-4BDA-87C2-D72D487AC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D151A-61DC-7E46-0F69-7098E244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430B-4F31-F0D9-CDC3-ABEC8BF4F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EF645-7CE5-A582-CB34-24EAE4276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E60C-86DD-4278-898C-0ECA2A511F2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5DBF9-702F-0882-0AD5-7FCFD4715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DD30A-CA08-F947-B1B9-719A04014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4B6B9-E4BC-4BDA-87C2-D72D487AC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81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497-2037-2827-9E32-0FFB4F32B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Automated level checker for large surface areas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B958B-0049-C890-E4E8-C1B046F3F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Team members:</a:t>
            </a:r>
            <a:endParaRPr lang="en-US" dirty="0"/>
          </a:p>
          <a:p>
            <a:r>
              <a:rPr lang="en-US" sz="2400" i="1" dirty="0">
                <a:latin typeface="Times New Roman"/>
                <a:cs typeface="Times New Roman"/>
              </a:rPr>
              <a:t>Aishwarya Manoj : CB.SC.U4AIE23211</a:t>
            </a:r>
            <a:endParaRPr lang="en-US" dirty="0"/>
          </a:p>
          <a:p>
            <a:r>
              <a:rPr lang="en-US" sz="2400" i="1" dirty="0">
                <a:latin typeface="Times New Roman"/>
                <a:cs typeface="Times New Roman"/>
              </a:rPr>
              <a:t>Aswathi Ranjith : CB.SC.U4AIE23215</a:t>
            </a:r>
            <a:endParaRPr lang="en-US" dirty="0"/>
          </a:p>
          <a:p>
            <a:r>
              <a:rPr lang="en-US" sz="2400" i="1" dirty="0" err="1">
                <a:latin typeface="Times New Roman"/>
                <a:cs typeface="Times New Roman"/>
              </a:rPr>
              <a:t>Sanmita</a:t>
            </a:r>
            <a:r>
              <a:rPr lang="en-US" sz="2400" i="1" dirty="0">
                <a:latin typeface="Times New Roman"/>
                <a:cs typeface="Times New Roman"/>
              </a:rPr>
              <a:t> G J: CB.SC.U4AIE23252</a:t>
            </a:r>
            <a:endParaRPr lang="en-US" dirty="0"/>
          </a:p>
          <a:p>
            <a:r>
              <a:rPr lang="en-US" sz="2400" i="1" dirty="0">
                <a:latin typeface="Times New Roman"/>
                <a:cs typeface="Times New Roman"/>
              </a:rPr>
              <a:t>Lakshmi </a:t>
            </a:r>
            <a:r>
              <a:rPr lang="en-US" sz="2400" i="1" dirty="0" err="1">
                <a:latin typeface="Times New Roman"/>
                <a:cs typeface="Times New Roman"/>
              </a:rPr>
              <a:t>Ridhanya</a:t>
            </a:r>
            <a:r>
              <a:rPr lang="en-US" sz="2400" i="1" dirty="0">
                <a:latin typeface="Times New Roman"/>
                <a:cs typeface="Times New Roman"/>
              </a:rPr>
              <a:t> A: CB.SC.U4AIE23270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15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D58-9847-3283-BE0E-2ADD4C16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Range and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42299C-015F-FCB2-C47C-49AC77A81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coverage of up to 10 meters in width per scan.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for continuous scanning over long distances.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processing and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Sub-centimeter accuracy in surface profiling.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Addressed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Affordability, real-time adjustments, and large-area coverage.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0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CB13-45A9-FE33-E810-31847441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product?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40CABD-48B2-A7EB-1423-FA3C8A988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mobile system for assessing road leveling using 3D sensors and IMUs.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deviation detection and profiling.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Grafana for visualization and supports large-area scanning.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cost-effectiveness and scalability. </a:t>
            </a:r>
          </a:p>
        </p:txBody>
      </p:sp>
    </p:spTree>
    <p:extLst>
      <p:ext uri="{BB962C8B-B14F-4D97-AF65-F5344CB8AC3E}">
        <p14:creationId xmlns:p14="http://schemas.microsoft.com/office/powerpoint/2010/main" val="102064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2819-0B5C-1DE0-D127-825734FE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9EA0C8-41E9-DFAB-25A2-1F5135FBC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1"/>
            <a:ext cx="751038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Leveling System for Construction Equipment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Expensive laser-based solutions; limited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Reclamation Channel Leveling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water management; lacks general surface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Robots in Inspection &amp;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Emphasis on defect detection, not real-time leveling.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4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750B-FC4D-871E-2F3D-76155122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literature review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26597C-3FB9-A6B5-2E92-27A150629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cost due to reliance on LiDAR and advanced robotics.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scope of application (specific terrains or tasks).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real-time surface correction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Inefficiency in covering large surface areas systematically. </a:t>
            </a:r>
          </a:p>
        </p:txBody>
      </p:sp>
    </p:spTree>
    <p:extLst>
      <p:ext uri="{BB962C8B-B14F-4D97-AF65-F5344CB8AC3E}">
        <p14:creationId xmlns:p14="http://schemas.microsoft.com/office/powerpoint/2010/main" val="194199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E28C-990B-DBC2-5AF0-44C5B441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 rectify these </a:t>
            </a:r>
            <a:r>
              <a:rPr lang="en-IN" dirty="0" err="1"/>
              <a:t>challanges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1A04B5-0C24-DF26-4C9F-0A8D47D502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Reduction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LiDAR with stereo or ToF cameras.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affordable IMUs (e.g., MPU-6050).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continuous, large-area coverage using mobile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Profiling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fusion (Kalman Filter) for accurate surface profiling.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Grafana dashboards for live monitoring and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3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8D0B-57A6-240F-A52D-CE9574A1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6C5089-14B0-C833-83C1-64422C178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3"/>
            <a:ext cx="558678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1-2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selection and hardware assembly.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3-4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calibration and data collection framework.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visualization system with Grafana.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6-7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platform integration and field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Optimization, documentation, and final 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A8E8-B6D0-6BC5-BD1F-310D0C03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Patchwork++ Relates to Our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3B50-EB6B-92E4-3115-AE28B85B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Patchwork++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Advanced ground segmentation for 3D point clouds.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Relevance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Handles complex terrains and dynamic environments.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Enhances surface profiling accuracy by segmenting the ground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Our Adaptation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Use Patchwork++ or its principles with stereo cameras and IMUs.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Incorporate ground segmentation to refine leveling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99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EA89-EA61-A6A0-FE51-BBFE4763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explanation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62E1-B725-ED97-A602-6DCD3935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 Collection</a:t>
            </a:r>
            <a:r>
              <a:rPr lang="en-IN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3D sensor captures depth data; IMU records tilt and orientation.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 Processing</a:t>
            </a:r>
            <a:r>
              <a:rPr lang="en-IN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Sensor fusion aligns depth and tilt data for accurate profiling.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Deviation Analysis</a:t>
            </a:r>
            <a:r>
              <a:rPr lang="en-IN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Compare the surface profile to the ideal baseline.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Visualization</a:t>
            </a:r>
            <a:r>
              <a:rPr lang="en-IN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Stream real-time data to Grafana for heatmaps and alerts.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Reporting</a:t>
            </a:r>
            <a:r>
              <a:rPr lang="en-IN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Generate reports and logs for maintenance.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45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EFE4-BD71-D1EF-E778-16E4E028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hardware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F936EA-A8BB-BB4D-82F0-135A9396B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3D Sensors: Stereo Camera (Intel RealSense D435).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IMUs: MPU-6050 or BNO055.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Platform: Wheeled robot or vehicle.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Microcontroller: Raspberry Pi or Arduino.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Processing: Python, Kalman Filter.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 Grafana, InfluxDB.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 Navigation: ROS for path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9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Automated level checker for large surface areas </vt:lpstr>
      <vt:lpstr>What is the product?</vt:lpstr>
      <vt:lpstr>Literature review </vt:lpstr>
      <vt:lpstr>Challenges in literature review</vt:lpstr>
      <vt:lpstr>How we rectify these challanges</vt:lpstr>
      <vt:lpstr>Timeline </vt:lpstr>
      <vt:lpstr>How Patchwork++ Relates to Our Project</vt:lpstr>
      <vt:lpstr>Workflow explanation </vt:lpstr>
      <vt:lpstr>Software and hardware components</vt:lpstr>
      <vt:lpstr>System Range and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Aswathi Ranjith</dc:creator>
  <cp:lastModifiedBy>Aswathi Ranjith</cp:lastModifiedBy>
  <cp:revision>1</cp:revision>
  <dcterms:created xsi:type="dcterms:W3CDTF">2025-01-24T18:21:01Z</dcterms:created>
  <dcterms:modified xsi:type="dcterms:W3CDTF">2025-01-24T18:21:08Z</dcterms:modified>
</cp:coreProperties>
</file>