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ath Kumar" userId="18a925f8-82a4-41ee-923b-781cbfe4aa00" providerId="ADAL" clId="{8CF1DF6C-8B7B-4A89-AFBF-5A100D80FA0A}"/>
    <pc:docChg chg="addSld delSld modSld">
      <pc:chgData name="Aswath Kumar" userId="18a925f8-82a4-41ee-923b-781cbfe4aa00" providerId="ADAL" clId="{8CF1DF6C-8B7B-4A89-AFBF-5A100D80FA0A}" dt="2021-12-07T05:09:52.754" v="9" actId="22"/>
      <pc:docMkLst>
        <pc:docMk/>
      </pc:docMkLst>
      <pc:sldChg chg="new del">
        <pc:chgData name="Aswath Kumar" userId="18a925f8-82a4-41ee-923b-781cbfe4aa00" providerId="ADAL" clId="{8CF1DF6C-8B7B-4A89-AFBF-5A100D80FA0A}" dt="2021-12-07T05:03:10.548" v="2" actId="2696"/>
        <pc:sldMkLst>
          <pc:docMk/>
          <pc:sldMk cId="3683805311" sldId="256"/>
        </pc:sldMkLst>
      </pc:sldChg>
      <pc:sldChg chg="new del">
        <pc:chgData name="Aswath Kumar" userId="18a925f8-82a4-41ee-923b-781cbfe4aa00" providerId="ADAL" clId="{8CF1DF6C-8B7B-4A89-AFBF-5A100D80FA0A}" dt="2021-12-07T05:03:24.173" v="5" actId="47"/>
        <pc:sldMkLst>
          <pc:docMk/>
          <pc:sldMk cId="120130410" sldId="257"/>
        </pc:sldMkLst>
      </pc:sldChg>
      <pc:sldChg chg="addSp new mod">
        <pc:chgData name="Aswath Kumar" userId="18a925f8-82a4-41ee-923b-781cbfe4aa00" providerId="ADAL" clId="{8CF1DF6C-8B7B-4A89-AFBF-5A100D80FA0A}" dt="2021-12-07T05:05:58.978" v="7" actId="22"/>
        <pc:sldMkLst>
          <pc:docMk/>
          <pc:sldMk cId="1433128692" sldId="258"/>
        </pc:sldMkLst>
        <pc:picChg chg="add">
          <ac:chgData name="Aswath Kumar" userId="18a925f8-82a4-41ee-923b-781cbfe4aa00" providerId="ADAL" clId="{8CF1DF6C-8B7B-4A89-AFBF-5A100D80FA0A}" dt="2021-12-07T05:05:58.978" v="7" actId="22"/>
          <ac:picMkLst>
            <pc:docMk/>
            <pc:sldMk cId="1433128692" sldId="258"/>
            <ac:picMk id="3" creationId="{208324B3-07DD-4EB2-A969-9E83FB80AAC5}"/>
          </ac:picMkLst>
        </pc:picChg>
      </pc:sldChg>
      <pc:sldChg chg="addSp new mod">
        <pc:chgData name="Aswath Kumar" userId="18a925f8-82a4-41ee-923b-781cbfe4aa00" providerId="ADAL" clId="{8CF1DF6C-8B7B-4A89-AFBF-5A100D80FA0A}" dt="2021-12-07T05:03:35.498" v="6" actId="22"/>
        <pc:sldMkLst>
          <pc:docMk/>
          <pc:sldMk cId="1945683827" sldId="259"/>
        </pc:sldMkLst>
        <pc:picChg chg="add">
          <ac:chgData name="Aswath Kumar" userId="18a925f8-82a4-41ee-923b-781cbfe4aa00" providerId="ADAL" clId="{8CF1DF6C-8B7B-4A89-AFBF-5A100D80FA0A}" dt="2021-12-07T05:03:35.498" v="6" actId="22"/>
          <ac:picMkLst>
            <pc:docMk/>
            <pc:sldMk cId="1945683827" sldId="259"/>
            <ac:picMk id="3" creationId="{6364F903-3589-4753-991A-40C82CBCBFA9}"/>
          </ac:picMkLst>
        </pc:picChg>
      </pc:sldChg>
      <pc:sldChg chg="addSp new mod">
        <pc:chgData name="Aswath Kumar" userId="18a925f8-82a4-41ee-923b-781cbfe4aa00" providerId="ADAL" clId="{8CF1DF6C-8B7B-4A89-AFBF-5A100D80FA0A}" dt="2021-12-07T05:09:52.754" v="9" actId="22"/>
        <pc:sldMkLst>
          <pc:docMk/>
          <pc:sldMk cId="2238309205" sldId="260"/>
        </pc:sldMkLst>
        <pc:picChg chg="add">
          <ac:chgData name="Aswath Kumar" userId="18a925f8-82a4-41ee-923b-781cbfe4aa00" providerId="ADAL" clId="{8CF1DF6C-8B7B-4A89-AFBF-5A100D80FA0A}" dt="2021-12-07T05:09:52.754" v="9" actId="22"/>
          <ac:picMkLst>
            <pc:docMk/>
            <pc:sldMk cId="2238309205" sldId="260"/>
            <ac:picMk id="3" creationId="{CE8596A2-E13B-45F4-A52E-571AAF6B36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2025-CD2E-45ED-8306-F918B2B6F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3B7CB-BD79-4882-8052-CC73E3591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FF43-7720-4838-93B2-606561A0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F98E-77F9-4B13-8A2C-C9A06BA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C09E-CBEA-4661-978A-A9BE0A83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07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6824-C876-485A-A651-CD32F8CF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898B-8B97-49DC-A028-81489630E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A5C7-F757-4768-B071-947B1088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3E966-AFD5-41AE-B9DA-994A2E67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5A5D-6AF7-44CC-A23E-6BD0EFA8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44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41445-BB56-4DC4-ACE1-89FC7EDF5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F20A6-EBD9-4BA4-9A72-E1B9F725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1F3D-60A4-42C5-949B-D2CAFB9A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3CA1-9191-40D7-BCC5-70F9E79D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7DB7-F8BA-49C8-B2FD-F8CCE309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0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D216-55B6-44FE-8C91-0AFDA923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5EC8-11E9-4E37-A416-082C4D28F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EADF-2ABD-4EFC-B560-84AF4BAA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B5EE-53A8-4873-8516-FD6BD94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0644-64B8-49F6-B81E-281FDFE4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45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A53C-8D3C-4F3F-BB4A-03854979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F650-2667-4BDD-9E91-4C588648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38B1-A26D-4AFC-ABDF-E4F8BD85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532F-E53B-4868-8AF9-8385CDC7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D3C7-5E21-49C5-A91C-7978EA98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25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7A7B-6D4C-4236-8003-3E186684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46A0-A334-47A2-A75D-9306813A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0FB99-0631-413A-833A-C84C93CD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0D7C4-1F8B-444C-A994-74B8A3E3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477A-E501-4B18-B8C7-F1C46600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C0B13-3B9E-4CEA-A64E-39D8DE37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96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09BE-84DE-4A56-B37D-332B09F9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F5E0-00D7-42C0-A0E7-3B74DFBB5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BD874-3FD9-425D-8722-C09527436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DF29A-DDCA-4061-812B-90A268A7C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FC308-C776-40B8-8442-6B1294592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B1CE3-78FA-4308-BF93-D7EC5CA9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F670C-5014-460F-9E33-E1FD757F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F7DD7-C19E-40B7-98C2-AF6DE3B5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19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9C2-42C4-426A-9B98-9F6BC08F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C9701-F5DC-4720-95B8-94ABE2A5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589A0-64A3-4F00-B3A4-CFCBEC5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77735-8DDF-40C4-91E3-7107E90E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61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1982E-DD91-4545-BD03-DC9BFFE0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65201-F75D-4721-8495-6CF9270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27BBB-4D27-4501-B269-C03827D3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2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CB-CCFD-4C47-838A-F331FCF8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24DA-E9DE-4CA7-9431-DA6013802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DC861-2312-4B56-AABC-EBABF59F3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242EE-C17F-427C-946E-EC49ED95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2BBD8-CDE1-4E5F-8845-E6E6413F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E8B72-29EB-42CF-AA26-DBA41370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9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743D-1A7B-4C90-971C-6D588D66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42E6E-60E4-4F32-8DBD-F3AF3D95E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69F1-3A5D-4F15-A4F7-BFAB0A8E5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900DC-A72E-4ECA-A9FE-80C75FF1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94660-BC7D-4425-9D2B-A5905806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AD0CC-6798-4673-979C-8E67F10F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2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5F707-6569-4D98-8400-2FD88651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C6431-F5D3-4B1F-B47B-ABBD303F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C2E5-5DFD-4940-BDB2-3159BC903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5670-151B-475A-9757-30C2F6EF196B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00F4-8407-4A58-810B-092BDC260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0478-20DD-46AE-87D8-63AB701D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D4EB-82F9-40D1-A02D-81995020C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69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4F903-3589-4753-991A-40C82CBC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18"/>
            <a:ext cx="12192000" cy="62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8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324B3-07DD-4EB2-A969-9E83FB80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53"/>
            <a:ext cx="12192000" cy="65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2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596A2-E13B-45F4-A52E-571AAF6B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8472"/>
            <a:ext cx="12192000" cy="35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0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Aswath Kumar</dc:creator>
  <cp:lastModifiedBy>Aswath Kumar</cp:lastModifiedBy>
  <cp:revision>1</cp:revision>
  <dcterms:created xsi:type="dcterms:W3CDTF">2021-12-07T05:03:02Z</dcterms:created>
  <dcterms:modified xsi:type="dcterms:W3CDTF">2021-12-07T05:10:23Z</dcterms:modified>
</cp:coreProperties>
</file>