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NAME:Aswath</a:t>
            </a:r>
            <a:r>
              <a:rPr lang="en-US" sz="2400" dirty="0"/>
              <a:t> S</a:t>
            </a:r>
          </a:p>
          <a:p>
            <a:r>
              <a:rPr lang="en-US" sz="2400" dirty="0"/>
              <a:t>REGISTER NO AND NMID: 2428C0465, </a:t>
            </a:r>
          </a:p>
          <a:p>
            <a:r>
              <a:rPr lang="en-US" sz="2400" dirty="0">
                <a:cs typeface="Calibri"/>
              </a:rPr>
              <a:t>A63E9CA0D083A0C8C664FAA317D39D42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 &amp; ML</a:t>
            </a:r>
          </a:p>
          <a:p>
            <a:r>
              <a:rPr lang="en-US" sz="2400" dirty="0"/>
              <a:t>COLLEGE: KPR College of Arts &amp; Science,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838201" y="14478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Results: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Enhanced Student Visibility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Improved Selection Opportunities</a:t>
            </a:r>
          </a:p>
          <a:p>
            <a:pPr marL="342900" indent="-342900">
              <a:buFontTx/>
              <a:buChar char="-"/>
            </a:pPr>
            <a:r>
              <a:rPr lang="en-IN" sz="2000" dirty="0"/>
              <a:t>Professional Showcase of Achievements</a:t>
            </a:r>
          </a:p>
          <a:p>
            <a:r>
              <a:rPr lang="en-IN" sz="2000" dirty="0"/>
              <a:t>Screenshot:</a:t>
            </a:r>
            <a:endParaRPr lang="en-US" sz="2000" dirty="0"/>
          </a:p>
        </p:txBody>
      </p:sp>
      <p:pic>
        <p:nvPicPr>
          <p:cNvPr id="13" name="Picture 12" descr="A screenshot of a website">
            <a:extLst>
              <a:ext uri="{FF2B5EF4-FFF2-40B4-BE49-F238E27FC236}">
                <a16:creationId xmlns:a16="http://schemas.microsoft.com/office/drawing/2014/main" id="{177DA09A-D2DE-1D33-9125-84371A42E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828359"/>
            <a:ext cx="6954974" cy="3340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1B23-317F-8314-6D76-DCDC4FE6E604}"/>
              </a:ext>
            </a:extLst>
          </p:cNvPr>
          <p:cNvSpPr txBox="1"/>
          <p:nvPr/>
        </p:nvSpPr>
        <p:spPr>
          <a:xfrm>
            <a:off x="1381126" y="2050878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Scholarship/Competition Portfolio provides students with a structured and professional platform to present their achievements and skills. It enhances visibility, builds confidence, and increases opportunities for recognition in scholarships and competitions.</a:t>
            </a:r>
          </a:p>
          <a:p>
            <a:endParaRPr lang="en-US" sz="2400" dirty="0"/>
          </a:p>
          <a:p>
            <a:r>
              <a:rPr lang="en-US" sz="2400" dirty="0"/>
              <a:t> By offering a digital, organized, and dynamic showcase, the portfolio ensures that students stand out and achieve greater academic and career success.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8CB-C4F5-15D7-50C6-82140E0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681335" cy="6894195"/>
          </a:xfrm>
        </p:spPr>
        <p:txBody>
          <a:bodyPr/>
          <a:lstStyle/>
          <a:p>
            <a:pPr algn="l"/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0" dirty="0"/>
              <a:t>Portfolio Repository: </a:t>
            </a:r>
            <a:r>
              <a:rPr lang="en-US" sz="2400" b="0" dirty="0">
                <a:hlinkClick r:id="rId2" action="ppaction://hlinksldjump"/>
              </a:rPr>
              <a:t>https://github.com/aswathsenthilkumar1705-ops/portfolio.git</a:t>
            </a:r>
            <a:br>
              <a:rPr lang="en-US" sz="2400" b="0" dirty="0">
                <a:hlinkClick r:id="rId2" action="ppaction://hlinksldjump"/>
              </a:rPr>
            </a:br>
            <a:br>
              <a:rPr lang="en-US" sz="3200" b="0" dirty="0">
                <a:hlinkClick r:id="rId2" action="ppaction://hlinksldjump"/>
              </a:rPr>
            </a:br>
            <a:br>
              <a:rPr lang="en-US" sz="24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0" y="2705716"/>
            <a:ext cx="8230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ookman Old Style" panose="02050604050505020204" pitchFamily="18" charset="0"/>
              </a:rPr>
              <a:t>Scholarship/competition </a:t>
            </a:r>
            <a:r>
              <a:rPr lang="en-US" sz="4800" b="1" dirty="0" err="1">
                <a:latin typeface="Bookman Old Style" panose="02050604050505020204" pitchFamily="18" charset="0"/>
              </a:rPr>
              <a:t>portfolioWebsite</a:t>
            </a:r>
            <a:endParaRPr lang="en-US" sz="48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14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834072" y="1371600"/>
            <a:ext cx="71574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students face difficulties in effectively showcasing their academic achievements, skills, extracurricular activities, and personal strengths while applying for scholarships and competitions.</a:t>
            </a:r>
          </a:p>
          <a:p>
            <a:endParaRPr lang="en-US" sz="2400" dirty="0"/>
          </a:p>
          <a:p>
            <a:r>
              <a:rPr lang="en-US" sz="2400" dirty="0"/>
              <a:t> Existing application processes often rely on plain resumes or static documents that fail to capture the student’s overall profile in an engaging and organized manner. </a:t>
            </a:r>
          </a:p>
          <a:p>
            <a:endParaRPr lang="en-US" sz="2400" dirty="0"/>
          </a:p>
          <a:p>
            <a:r>
              <a:rPr lang="en-US" sz="2400" dirty="0"/>
              <a:t>This lack of a structured and visually appealing portfolio reduces their ability to stand out among peers, limiting opportunities for recognition, funding, and career growth.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Scholarship/Competition Portfolio</a:t>
            </a:r>
            <a:r>
              <a:rPr lang="en-US" sz="2400" dirty="0"/>
              <a:t> project aims to create a digital platform that enables students to professionally present their achievements, skills, and experiences in a well-structured and visually appealing format. </a:t>
            </a:r>
          </a:p>
          <a:p>
            <a:endParaRPr lang="en-US" sz="2400" dirty="0"/>
          </a:p>
          <a:p>
            <a:r>
              <a:rPr lang="en-US" sz="2400" dirty="0"/>
              <a:t>Unlike traditional resumes, this portfolio integrates academic records, extracurricular activities, leadership roles, community service, certifications, and project showcases into one unified profile.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1219200" y="2698389"/>
            <a:ext cx="621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Scholarship Providers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Recruiters/Educational Institutions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Teachers/Mentors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</a:t>
            </a:r>
            <a:r>
              <a:rPr lang="en-IN" sz="2800" dirty="0"/>
              <a:t>Career </a:t>
            </a:r>
            <a:r>
              <a:rPr lang="en-IN" sz="2800" dirty="0" err="1"/>
              <a:t>Counselors</a:t>
            </a:r>
            <a:r>
              <a:rPr lang="en-IN" sz="2800" dirty="0"/>
              <a:t> / Mentors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124200" y="2649583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400" dirty="0"/>
              <a:t>- HTML5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CSS3 (3D Effects, Gradients)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JavaScript (Interactivity)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GitHub Pages (Deployment)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VS Code (Development)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1295400" y="1766716"/>
            <a:ext cx="84804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Modern, Clean Layout</a:t>
            </a:r>
            <a:r>
              <a:rPr lang="en-US" sz="2800" dirty="0"/>
              <a:t> with structured sections for smooth readability</a:t>
            </a:r>
          </a:p>
          <a:p>
            <a:r>
              <a:rPr lang="en-US" sz="2800" b="1" dirty="0"/>
              <a:t>Sections Included</a:t>
            </a:r>
            <a:r>
              <a:rPr lang="en-US" sz="2800" dirty="0"/>
              <a:t>: Home, About Organizer, Events Showcase, Achievements, Contact</a:t>
            </a:r>
          </a:p>
          <a:p>
            <a:r>
              <a:rPr lang="en-US" sz="2800" b="1" dirty="0"/>
              <a:t>Event-Themed Colors</a:t>
            </a:r>
            <a:r>
              <a:rPr lang="en-US" sz="2800" dirty="0"/>
              <a:t>: Gold (highlights, headings) &amp; Dark Blue (backgrounds, buttons)</a:t>
            </a:r>
          </a:p>
          <a:p>
            <a:r>
              <a:rPr lang="en-US" sz="2800" b="1" dirty="0"/>
              <a:t>Interactive 3D Hover Effects</a:t>
            </a:r>
            <a:r>
              <a:rPr lang="en-US" sz="2800" dirty="0"/>
              <a:t> on event/project cards to make showcases engaging</a:t>
            </a:r>
          </a:p>
          <a:p>
            <a:r>
              <a:rPr lang="en-US" sz="2800" b="1" dirty="0"/>
              <a:t>Sticky Navigation Bar</a:t>
            </a:r>
            <a:r>
              <a:rPr lang="en-US" sz="2800" dirty="0"/>
              <a:t> for smooth scrolling across sections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524000" y="23622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</a:t>
            </a:r>
            <a:r>
              <a:rPr lang="en-IN" sz="2800" dirty="0"/>
              <a:t>Event showcase with highlights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</a:t>
            </a:r>
            <a:r>
              <a:rPr lang="en-IN" sz="2800" dirty="0"/>
              <a:t>Interactive 3D hover cards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</a:t>
            </a:r>
            <a:r>
              <a:rPr lang="en-IN" sz="2800" dirty="0"/>
              <a:t>Responsive and mobile-friendly layout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Sticky navigation with smooth scrolling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Contact form and collaboration links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491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    Portfolio Repository: https://github.com/aswathsenthilkumar1705-ops/portfolio.git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John Milton</cp:lastModifiedBy>
  <cp:revision>30</cp:revision>
  <dcterms:created xsi:type="dcterms:W3CDTF">2024-03-29T15:07:22Z</dcterms:created>
  <dcterms:modified xsi:type="dcterms:W3CDTF">2025-09-10T14:06:37Z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