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3373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08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6671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45090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054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6867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5277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7173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266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2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777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68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8553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17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16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1112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51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45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Executive Financial Dashboard | Power 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 Elevate Labs </a:t>
            </a:r>
            <a:r>
              <a:rPr dirty="0" smtClean="0"/>
              <a:t>Data </a:t>
            </a:r>
            <a:r>
              <a:rPr dirty="0"/>
              <a:t>Analyst Internship </a:t>
            </a:r>
            <a:r>
              <a:rPr dirty="0" smtClean="0"/>
              <a:t>Assignment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</a:t>
            </a:r>
          </a:p>
          <a:p>
            <a:pPr marL="0" indent="0">
              <a:buNone/>
            </a:pPr>
            <a:r>
              <a:rPr lang="en-US" dirty="0" smtClean="0"/>
              <a:t>                           </a:t>
            </a:r>
            <a:r>
              <a:rPr lang="en-US" dirty="0" err="1" smtClean="0"/>
              <a:t>Desinged</a:t>
            </a:r>
            <a:r>
              <a:rPr lang="en-US" dirty="0" smtClean="0"/>
              <a:t> By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              </a:t>
            </a:r>
            <a:r>
              <a:rPr lang="en-US" sz="3600" b="1" dirty="0" err="1" smtClean="0"/>
              <a:t>Aswathy</a:t>
            </a:r>
            <a:r>
              <a:rPr lang="en-US" sz="3600" b="1" dirty="0" smtClean="0"/>
              <a:t> </a:t>
            </a:r>
            <a:r>
              <a:rPr lang="en-US" sz="3600" b="1" dirty="0" err="1" smtClean="0"/>
              <a:t>Sadanappan</a:t>
            </a:r>
            <a:endParaRPr sz="36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Files Included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Executive_Dashboard.pbix</a:t>
            </a:r>
            <a:r>
              <a:rPr dirty="0"/>
              <a:t> – Power BI report </a:t>
            </a:r>
            <a:r>
              <a:rPr dirty="0" smtClean="0"/>
              <a:t>file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160" y="2987040"/>
            <a:ext cx="6746240" cy="31191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Dashboard provides actionable executive insights</a:t>
            </a:r>
          </a:p>
          <a:p>
            <a:r>
              <a:rPr dirty="0"/>
              <a:t>Supports forecasting, comparisons, and decision-making</a:t>
            </a:r>
          </a:p>
          <a:p>
            <a:r>
              <a:rPr dirty="0"/>
              <a:t>Modern UX/UI and interactive </a:t>
            </a:r>
            <a:r>
              <a:rPr dirty="0" smtClean="0"/>
              <a:t>features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711201"/>
            <a:ext cx="7863840" cy="5405120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High-level Executive Financial Overview for five companies (2021–2025)</a:t>
            </a:r>
          </a:p>
          <a:p>
            <a:r>
              <a:rPr dirty="0"/>
              <a:t>Forecasting included up to 2030</a:t>
            </a:r>
          </a:p>
          <a:p>
            <a:r>
              <a:rPr dirty="0"/>
              <a:t>Built using Power </a:t>
            </a:r>
            <a:r>
              <a:rPr dirty="0" smtClean="0"/>
              <a:t>BI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Develop modern, insightful Power BI dashboard</a:t>
            </a:r>
          </a:p>
          <a:p>
            <a:r>
              <a:rPr dirty="0"/>
              <a:t>Apply clean UI/UX principles</a:t>
            </a:r>
          </a:p>
          <a:p>
            <a:r>
              <a:rPr dirty="0"/>
              <a:t>Demonstrate interactive features: slicers, tooltips, bookmarks, </a:t>
            </a:r>
            <a:r>
              <a:rPr dirty="0" err="1"/>
              <a:t>drillthrough</a:t>
            </a:r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–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Revenue</a:t>
            </a:r>
          </a:p>
          <a:p>
            <a:r>
              <a:rPr dirty="0"/>
              <a:t>Net Income</a:t>
            </a:r>
          </a:p>
          <a:p>
            <a:r>
              <a:rPr dirty="0"/>
              <a:t>ROE %</a:t>
            </a:r>
          </a:p>
          <a:p>
            <a:r>
              <a:rPr dirty="0"/>
              <a:t>Net </a:t>
            </a:r>
            <a:r>
              <a:rPr dirty="0" smtClean="0"/>
              <a:t>Margin</a:t>
            </a:r>
            <a:endParaRPr lang="en-US" dirty="0" smtClean="0"/>
          </a:p>
          <a:p>
            <a:r>
              <a:rPr lang="en-US" dirty="0" smtClean="0"/>
              <a:t>Total Net Income by Company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837" y="5187271"/>
            <a:ext cx="6992326" cy="62873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– Forecast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Visuals with shaded confidence ranges for future predictions (2026–2030</a:t>
            </a:r>
            <a:r>
              <a:rPr dirty="0" smtClean="0"/>
              <a:t>)</a:t>
            </a: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12" y="3627120"/>
            <a:ext cx="7532388" cy="190892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Key Features – Company Comparisons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Company-wise </a:t>
            </a:r>
            <a:r>
              <a:rPr lang="en-US" b="1" dirty="0"/>
              <a:t>Net Income Comparison</a:t>
            </a:r>
            <a:r>
              <a:rPr lang="en-US" dirty="0"/>
              <a:t> – Compare net income across the five companies from 2021–2025.</a:t>
            </a:r>
            <a:endParaRPr dirty="0"/>
          </a:p>
          <a:p>
            <a:r>
              <a:rPr lang="en-US" b="1" dirty="0" smtClean="0"/>
              <a:t>Gross </a:t>
            </a:r>
            <a:r>
              <a:rPr lang="en-US" b="1" dirty="0"/>
              <a:t>Margin Analysis</a:t>
            </a:r>
            <a:r>
              <a:rPr lang="en-US" dirty="0"/>
              <a:t> – Compare gross margins across companies for the same period</a:t>
            </a:r>
            <a:r>
              <a:rPr lang="en-US" dirty="0" smtClean="0"/>
              <a:t>.</a:t>
            </a:r>
          </a:p>
          <a:p>
            <a:r>
              <a:rPr lang="en-US" b="1" dirty="0"/>
              <a:t>Insights for Decision-Making</a:t>
            </a:r>
            <a:r>
              <a:rPr lang="en-US" dirty="0"/>
              <a:t> – Identify which companies are performing better in terms of profitability and margins.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Key Features – Company Comparisons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38" y="2854960"/>
            <a:ext cx="6799262" cy="2621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575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 – Trend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Net Margin Gauge</a:t>
            </a:r>
          </a:p>
          <a:p>
            <a:r>
              <a:rPr dirty="0"/>
              <a:t>ROE % Trend Analysis</a:t>
            </a:r>
          </a:p>
          <a:p>
            <a:pPr marL="0" indent="0">
              <a:buNone/>
            </a:pPr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49" y="3688080"/>
            <a:ext cx="7405071" cy="224705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Slicers: Year and Company</a:t>
            </a:r>
          </a:p>
          <a:p>
            <a:r>
              <a:rPr dirty="0"/>
              <a:t>Bookmarks: Key Insights toggle panel</a:t>
            </a:r>
          </a:p>
          <a:p>
            <a:r>
              <a:rPr dirty="0" smtClean="0"/>
              <a:t>Drill</a:t>
            </a:r>
            <a:r>
              <a:rPr lang="en-US" dirty="0" smtClean="0"/>
              <a:t> </a:t>
            </a:r>
            <a:r>
              <a:rPr dirty="0" smtClean="0"/>
              <a:t>through</a:t>
            </a:r>
            <a:r>
              <a:rPr dirty="0"/>
              <a:t>: Company deep dive (optional</a:t>
            </a:r>
            <a:r>
              <a:rPr dirty="0" smtClean="0"/>
              <a:t>)</a:t>
            </a:r>
            <a:endParaRPr lang="en-US" dirty="0"/>
          </a:p>
          <a:p>
            <a:endParaRPr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1242" y="4267200"/>
            <a:ext cx="4031718" cy="117856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38</TotalTime>
  <Words>213</Words>
  <Application>Microsoft Office PowerPoint</Application>
  <PresentationFormat>On-screen Show (4:3)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Garamond</vt:lpstr>
      <vt:lpstr>Organic</vt:lpstr>
      <vt:lpstr>Executive Financial Dashboard | Power BI</vt:lpstr>
      <vt:lpstr>Project Overview</vt:lpstr>
      <vt:lpstr>Objectives</vt:lpstr>
      <vt:lpstr>Key Features – KPIs</vt:lpstr>
      <vt:lpstr>Key Features – Forecast Visuals</vt:lpstr>
      <vt:lpstr>Key Features – Company Comparisons</vt:lpstr>
      <vt:lpstr>Key Features – Company Comparisons</vt:lpstr>
      <vt:lpstr>Key Features – Trend Analysis</vt:lpstr>
      <vt:lpstr>Interactive Features</vt:lpstr>
      <vt:lpstr>Files Included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Executive Financial Dashboard | Power BI</dc:title>
  <dc:subject/>
  <dc:creator/>
  <cp:keywords/>
  <dc:description>generated using python-pptx</dc:description>
  <cp:lastModifiedBy>Dell</cp:lastModifiedBy>
  <cp:revision>5</cp:revision>
  <dcterms:created xsi:type="dcterms:W3CDTF">2013-01-27T09:14:16Z</dcterms:created>
  <dcterms:modified xsi:type="dcterms:W3CDTF">2025-09-25T09:31:22Z</dcterms:modified>
  <cp:category/>
</cp:coreProperties>
</file>