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4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2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1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3F9F-AE6C-2042-857D-D3F3F240FB5C}" type="datetimeFigureOut">
              <a:rPr lang="en-US" smtClean="0"/>
              <a:t>3/12/13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3AFE-899F-E04E-A44F-9733C4D5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2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Attendance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Aswathy Dinesh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recognition</a:t>
            </a:r>
          </a:p>
          <a:p>
            <a:r>
              <a:rPr lang="en-US" dirty="0" smtClean="0"/>
              <a:t>OR code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227121"/>
            <a:ext cx="2540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8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ID </a:t>
            </a:r>
            <a:r>
              <a:rPr lang="en-US" dirty="0" err="1" smtClean="0"/>
              <a:t>card+Orcode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1305648" y="3474806"/>
            <a:ext cx="1448730" cy="88998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 </a:t>
            </a:r>
            <a:r>
              <a:rPr lang="en-US" dirty="0" err="1" smtClean="0"/>
              <a:t>Qrcode</a:t>
            </a:r>
            <a:r>
              <a:rPr lang="en-US" dirty="0" smtClean="0"/>
              <a:t> &amp;</a:t>
            </a:r>
          </a:p>
          <a:p>
            <a:pPr algn="ctr"/>
            <a:r>
              <a:rPr lang="en-US" dirty="0" smtClean="0"/>
              <a:t>Stud Face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3791743" y="3474806"/>
            <a:ext cx="1216218" cy="889986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in Database</a:t>
            </a:r>
            <a:endParaRPr lang="en-US" dirty="0"/>
          </a:p>
        </p:txBody>
      </p:sp>
      <p:sp>
        <p:nvSpPr>
          <p:cNvPr id="6" name="Magnetic Disk 5"/>
          <p:cNvSpPr/>
          <p:nvPr/>
        </p:nvSpPr>
        <p:spPr>
          <a:xfrm>
            <a:off x="6026695" y="2375012"/>
            <a:ext cx="1753530" cy="1099794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Database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224180" y="4702453"/>
            <a:ext cx="1556045" cy="102186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Message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2"/>
          </p:cNvCxnSpPr>
          <p:nvPr/>
        </p:nvCxnSpPr>
        <p:spPr>
          <a:xfrm>
            <a:off x="2754378" y="3919799"/>
            <a:ext cx="1037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2"/>
          </p:cNvCxnSpPr>
          <p:nvPr/>
        </p:nvCxnSpPr>
        <p:spPr>
          <a:xfrm flipV="1">
            <a:off x="5007961" y="2924909"/>
            <a:ext cx="1018734" cy="994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07961" y="4072199"/>
            <a:ext cx="1359304" cy="1008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7" y="2669423"/>
            <a:ext cx="822736" cy="2500751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4" idx="1"/>
          </p:cNvCxnSpPr>
          <p:nvPr/>
        </p:nvCxnSpPr>
        <p:spPr>
          <a:xfrm>
            <a:off x="457200" y="3919799"/>
            <a:ext cx="8484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1766" y="23750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54378" y="3474806"/>
            <a:ext cx="11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Comapare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40473" y="3290140"/>
            <a:ext cx="116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matches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37215" y="4333121"/>
            <a:ext cx="55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2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Attendance Management System</vt:lpstr>
      <vt:lpstr>PowerPoint Presentation</vt:lpstr>
      <vt:lpstr>Idea</vt:lpstr>
      <vt:lpstr>Current Work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Aswathy Dinesh</dc:creator>
  <cp:lastModifiedBy>Aswathy Dinesh</cp:lastModifiedBy>
  <cp:revision>5</cp:revision>
  <dcterms:created xsi:type="dcterms:W3CDTF">2013-03-12T20:05:46Z</dcterms:created>
  <dcterms:modified xsi:type="dcterms:W3CDTF">2013-03-12T21:08:19Z</dcterms:modified>
</cp:coreProperties>
</file>