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Canva Sans" panose="020B0600000101010101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5024201" y="2073637"/>
            <a:ext cx="8239598" cy="7184663"/>
          </a:xfrm>
          <a:custGeom>
            <a:avLst/>
            <a:gdLst/>
            <a:ahLst/>
            <a:cxnLst/>
            <a:rect l="l" t="t" r="r" b="b"/>
            <a:pathLst>
              <a:path w="8239598" h="7184663">
                <a:moveTo>
                  <a:pt x="0" y="0"/>
                </a:moveTo>
                <a:lnTo>
                  <a:pt x="8239598" y="0"/>
                </a:lnTo>
                <a:lnTo>
                  <a:pt x="8239598" y="7184663"/>
                </a:lnTo>
                <a:lnTo>
                  <a:pt x="0" y="7184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171703" y="3433219"/>
            <a:ext cx="7944594" cy="2331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38"/>
              </a:lnSpc>
              <a:spcBef>
                <a:spcPct val="0"/>
              </a:spcBef>
            </a:pPr>
            <a:r>
              <a:rPr lang="en-US" sz="13599">
                <a:solidFill>
                  <a:srgbClr val="393831"/>
                </a:solidFill>
                <a:ea typeface="Abril Fatface"/>
              </a:rPr>
              <a:t>여행가려행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81800" y="6888452"/>
            <a:ext cx="47244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93831"/>
                </a:solidFill>
                <a:latin typeface="Canva Sans"/>
                <a:ea typeface="Canva Sans"/>
              </a:rPr>
              <a:t>?SSAFY 대전 8반 7팀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393831"/>
                </a:solidFill>
                <a:latin typeface="Canva Sans"/>
                <a:ea typeface="Canva Sans"/>
              </a:rPr>
              <a:t>이용성, 정석영, 최용훈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0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87815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8449758" y="435826"/>
            <a:ext cx="143109" cy="14310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61102" y="435826"/>
            <a:ext cx="143109" cy="14310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34509" y="4012179"/>
            <a:ext cx="7218983" cy="212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300"/>
              </a:lnSpc>
              <a:spcBef>
                <a:spcPct val="0"/>
              </a:spcBef>
            </a:pPr>
            <a:r>
              <a:rPr lang="en-US" sz="12357">
                <a:solidFill>
                  <a:srgbClr val="393831"/>
                </a:solidFill>
                <a:ea typeface="Abril Fatface"/>
              </a:rPr>
              <a:t>감사합니다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072445" y="435826"/>
            <a:ext cx="143109" cy="14310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383789" y="435826"/>
            <a:ext cx="143109" cy="14310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695132" y="435826"/>
            <a:ext cx="143109" cy="14310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8830" y="348614"/>
            <a:ext cx="1682428" cy="122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79"/>
              </a:lnSpc>
              <a:spcBef>
                <a:spcPct val="0"/>
              </a:spcBef>
            </a:pPr>
            <a:r>
              <a:rPr lang="en-US" sz="7199">
                <a:solidFill>
                  <a:srgbClr val="393831"/>
                </a:solidFill>
                <a:ea typeface="Abril Fatface"/>
              </a:rPr>
              <a:t>목차</a:t>
            </a:r>
          </a:p>
        </p:txBody>
      </p:sp>
      <p:sp>
        <p:nvSpPr>
          <p:cNvPr id="3" name="AutoShape 3"/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500043" y="2206788"/>
            <a:ext cx="15306760" cy="696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18633" lvl="1" indent="-609317" algn="l">
              <a:lnSpc>
                <a:spcPts val="7902"/>
              </a:lnSpc>
              <a:spcBef>
                <a:spcPct val="0"/>
              </a:spcBef>
              <a:buAutoNum type="arabicPeriod"/>
            </a:pPr>
            <a:r>
              <a:rPr lang="en-US" sz="5644">
                <a:solidFill>
                  <a:srgbClr val="393831"/>
                </a:solidFill>
                <a:ea typeface="Canva Sans"/>
              </a:rPr>
              <a:t>프로젝트 소개</a:t>
            </a:r>
          </a:p>
          <a:p>
            <a:pPr marL="1218633" lvl="1" indent="-609317" algn="l">
              <a:lnSpc>
                <a:spcPts val="7902"/>
              </a:lnSpc>
              <a:spcBef>
                <a:spcPct val="0"/>
              </a:spcBef>
              <a:buAutoNum type="arabicPeriod"/>
            </a:pPr>
            <a:r>
              <a:rPr lang="en-US" sz="5644">
                <a:solidFill>
                  <a:srgbClr val="393831"/>
                </a:solidFill>
                <a:ea typeface="Canva Sans"/>
              </a:rPr>
              <a:t>개발 과정</a:t>
            </a:r>
          </a:p>
          <a:p>
            <a:pPr marL="1218633" lvl="1" indent="-609317" algn="l">
              <a:lnSpc>
                <a:spcPts val="7902"/>
              </a:lnSpc>
              <a:spcBef>
                <a:spcPct val="0"/>
              </a:spcBef>
              <a:buAutoNum type="arabicPeriod"/>
            </a:pPr>
            <a:r>
              <a:rPr lang="en-US" sz="5644">
                <a:solidFill>
                  <a:srgbClr val="393831"/>
                </a:solidFill>
                <a:ea typeface="Canva Sans"/>
              </a:rPr>
              <a:t>주요 기능</a:t>
            </a:r>
          </a:p>
          <a:p>
            <a:pPr marL="1218633" lvl="1" indent="-609317" algn="l">
              <a:lnSpc>
                <a:spcPts val="7902"/>
              </a:lnSpc>
              <a:spcBef>
                <a:spcPct val="0"/>
              </a:spcBef>
              <a:buAutoNum type="arabicPeriod"/>
            </a:pPr>
            <a:r>
              <a:rPr lang="en-US" sz="5644">
                <a:solidFill>
                  <a:srgbClr val="393831"/>
                </a:solidFill>
                <a:ea typeface="Canva Sans"/>
              </a:rPr>
              <a:t>특화</a:t>
            </a:r>
            <a:r>
              <a:rPr lang="en-US" sz="5644">
                <a:solidFill>
                  <a:srgbClr val="393831"/>
                </a:solidFill>
                <a:latin typeface="Canva Sans"/>
                <a:ea typeface="Canva Sans"/>
              </a:rPr>
              <a:t> 기능</a:t>
            </a:r>
          </a:p>
          <a:p>
            <a:pPr marL="1218633" lvl="1" indent="-609317" algn="l">
              <a:lnSpc>
                <a:spcPts val="7902"/>
              </a:lnSpc>
              <a:spcBef>
                <a:spcPct val="0"/>
              </a:spcBef>
              <a:buAutoNum type="arabicPeriod"/>
            </a:pPr>
            <a:r>
              <a:rPr lang="en-US" sz="5644">
                <a:solidFill>
                  <a:srgbClr val="393831"/>
                </a:solidFill>
                <a:ea typeface="Canva Sans"/>
              </a:rPr>
              <a:t>향후 계획</a:t>
            </a:r>
          </a:p>
          <a:p>
            <a:pPr marL="1218633" lvl="1" indent="-609317" algn="l">
              <a:lnSpc>
                <a:spcPts val="7902"/>
              </a:lnSpc>
              <a:spcBef>
                <a:spcPct val="0"/>
              </a:spcBef>
              <a:buAutoNum type="arabicPeriod"/>
            </a:pPr>
            <a:r>
              <a:rPr lang="en-US" sz="5644">
                <a:solidFill>
                  <a:srgbClr val="393831"/>
                </a:solidFill>
                <a:latin typeface="Canva Sans"/>
              </a:rPr>
              <a:t>Q&amp;A</a:t>
            </a:r>
          </a:p>
          <a:p>
            <a:pPr algn="l">
              <a:lnSpc>
                <a:spcPts val="7902"/>
              </a:lnSpc>
              <a:spcBef>
                <a:spcPct val="0"/>
              </a:spcBef>
            </a:pPr>
            <a:endParaRPr lang="en-US" sz="5644">
              <a:solidFill>
                <a:srgbClr val="393831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2007711" y="1883255"/>
            <a:ext cx="14272578" cy="7783015"/>
          </a:xfrm>
          <a:custGeom>
            <a:avLst/>
            <a:gdLst/>
            <a:ahLst/>
            <a:cxnLst/>
            <a:rect l="l" t="t" r="r" b="b"/>
            <a:pathLst>
              <a:path w="14272578" h="7783015">
                <a:moveTo>
                  <a:pt x="0" y="0"/>
                </a:moveTo>
                <a:lnTo>
                  <a:pt x="14272578" y="0"/>
                </a:lnTo>
                <a:lnTo>
                  <a:pt x="14272578" y="7783015"/>
                </a:lnTo>
                <a:lnTo>
                  <a:pt x="0" y="7783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658830" y="348614"/>
            <a:ext cx="5211812" cy="122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79"/>
              </a:lnSpc>
              <a:spcBef>
                <a:spcPct val="0"/>
              </a:spcBef>
            </a:pPr>
            <a:r>
              <a:rPr lang="en-US" sz="7199">
                <a:solidFill>
                  <a:srgbClr val="393831"/>
                </a:solidFill>
                <a:ea typeface="Abril Fatface"/>
              </a:rPr>
              <a:t>프로젝트 소개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-1271556" y="3559178"/>
            <a:ext cx="6250801" cy="4284322"/>
          </a:xfrm>
          <a:custGeom>
            <a:avLst/>
            <a:gdLst/>
            <a:ahLst/>
            <a:cxnLst/>
            <a:rect l="l" t="t" r="r" b="b"/>
            <a:pathLst>
              <a:path w="6250801" h="4284322">
                <a:moveTo>
                  <a:pt x="0" y="0"/>
                </a:moveTo>
                <a:lnTo>
                  <a:pt x="6250800" y="0"/>
                </a:lnTo>
                <a:lnTo>
                  <a:pt x="6250800" y="4284321"/>
                </a:lnTo>
                <a:lnTo>
                  <a:pt x="0" y="4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87" r="-4987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2644460" y="3254667"/>
            <a:ext cx="4669569" cy="2910259"/>
          </a:xfrm>
          <a:custGeom>
            <a:avLst/>
            <a:gdLst/>
            <a:ahLst/>
            <a:cxnLst/>
            <a:rect l="l" t="t" r="r" b="b"/>
            <a:pathLst>
              <a:path w="4669569" h="2910259">
                <a:moveTo>
                  <a:pt x="0" y="0"/>
                </a:moveTo>
                <a:lnTo>
                  <a:pt x="4669569" y="0"/>
                </a:lnTo>
                <a:lnTo>
                  <a:pt x="4669569" y="2910259"/>
                </a:lnTo>
                <a:lnTo>
                  <a:pt x="0" y="2910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6808915" y="3426445"/>
            <a:ext cx="2943277" cy="2943277"/>
          </a:xfrm>
          <a:custGeom>
            <a:avLst/>
            <a:gdLst/>
            <a:ahLst/>
            <a:cxnLst/>
            <a:rect l="l" t="t" r="r" b="b"/>
            <a:pathLst>
              <a:path w="2943277" h="2943277">
                <a:moveTo>
                  <a:pt x="0" y="0"/>
                </a:moveTo>
                <a:lnTo>
                  <a:pt x="2943277" y="0"/>
                </a:lnTo>
                <a:lnTo>
                  <a:pt x="2943277" y="2943277"/>
                </a:lnTo>
                <a:lnTo>
                  <a:pt x="0" y="294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9096536" y="3426445"/>
            <a:ext cx="5296149" cy="2965843"/>
          </a:xfrm>
          <a:custGeom>
            <a:avLst/>
            <a:gdLst/>
            <a:ahLst/>
            <a:cxnLst/>
            <a:rect l="l" t="t" r="r" b="b"/>
            <a:pathLst>
              <a:path w="5296149" h="2965843">
                <a:moveTo>
                  <a:pt x="0" y="0"/>
                </a:moveTo>
                <a:lnTo>
                  <a:pt x="5296149" y="0"/>
                </a:lnTo>
                <a:lnTo>
                  <a:pt x="5296149" y="2965844"/>
                </a:lnTo>
                <a:lnTo>
                  <a:pt x="0" y="29658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3844902" y="3468196"/>
            <a:ext cx="10362593" cy="2901526"/>
          </a:xfrm>
          <a:custGeom>
            <a:avLst/>
            <a:gdLst/>
            <a:ahLst/>
            <a:cxnLst/>
            <a:rect l="l" t="t" r="r" b="b"/>
            <a:pathLst>
              <a:path w="10362593" h="2901526">
                <a:moveTo>
                  <a:pt x="0" y="0"/>
                </a:moveTo>
                <a:lnTo>
                  <a:pt x="10362593" y="0"/>
                </a:lnTo>
                <a:lnTo>
                  <a:pt x="10362593" y="2901526"/>
                </a:lnTo>
                <a:lnTo>
                  <a:pt x="0" y="29015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658830" y="348614"/>
            <a:ext cx="3529459" cy="122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79"/>
              </a:lnSpc>
              <a:spcBef>
                <a:spcPct val="0"/>
              </a:spcBef>
            </a:pPr>
            <a:r>
              <a:rPr lang="en-US" sz="7199">
                <a:solidFill>
                  <a:srgbClr val="393831"/>
                </a:solidFill>
                <a:ea typeface="Abril Fatface"/>
              </a:rPr>
              <a:t>개발 과정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8830" y="348614"/>
            <a:ext cx="3529459" cy="122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79"/>
              </a:lnSpc>
              <a:spcBef>
                <a:spcPct val="0"/>
              </a:spcBef>
            </a:pPr>
            <a:r>
              <a:rPr lang="en-US" sz="7199">
                <a:solidFill>
                  <a:srgbClr val="393831"/>
                </a:solidFill>
                <a:ea typeface="Abril Fatface"/>
              </a:rPr>
              <a:t>주요 기능</a:t>
            </a:r>
          </a:p>
        </p:txBody>
      </p:sp>
      <p:sp>
        <p:nvSpPr>
          <p:cNvPr id="3" name="AutoShape 3"/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500043" y="2606838"/>
            <a:ext cx="15306760" cy="5961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18633" lvl="1" indent="-609317" algn="l">
              <a:lnSpc>
                <a:spcPts val="7902"/>
              </a:lnSpc>
              <a:buAutoNum type="arabicPeriod"/>
            </a:pPr>
            <a:r>
              <a:rPr lang="en-US" sz="5644">
                <a:solidFill>
                  <a:srgbClr val="393831"/>
                </a:solidFill>
                <a:ea typeface="Canva Sans"/>
              </a:rPr>
              <a:t>테마별 관광지 조회 서비스</a:t>
            </a:r>
          </a:p>
          <a:p>
            <a:pPr marL="1218633" lvl="1" indent="-609317" algn="l">
              <a:lnSpc>
                <a:spcPts val="7902"/>
              </a:lnSpc>
              <a:buAutoNum type="arabicPeriod"/>
            </a:pPr>
            <a:r>
              <a:rPr lang="en-US" sz="5644">
                <a:solidFill>
                  <a:srgbClr val="393831"/>
                </a:solidFill>
                <a:ea typeface="Canva Sans"/>
              </a:rPr>
              <a:t>지역별 관광지 조회</a:t>
            </a:r>
          </a:p>
          <a:p>
            <a:pPr marL="1218633" lvl="1" indent="-609317" algn="l">
              <a:lnSpc>
                <a:spcPts val="7902"/>
              </a:lnSpc>
              <a:buAutoNum type="arabicPeriod"/>
            </a:pPr>
            <a:r>
              <a:rPr lang="en-US" sz="5644">
                <a:solidFill>
                  <a:srgbClr val="393831"/>
                </a:solidFill>
                <a:latin typeface="Canva Sans"/>
                <a:ea typeface="Canva Sans"/>
              </a:rPr>
              <a:t>양조장 &amp; 지역축제 조회 서비스</a:t>
            </a:r>
          </a:p>
          <a:p>
            <a:pPr marL="1218633" lvl="1" indent="-609317" algn="l">
              <a:lnSpc>
                <a:spcPts val="7902"/>
              </a:lnSpc>
              <a:buAutoNum type="arabicPeriod"/>
            </a:pPr>
            <a:r>
              <a:rPr lang="en-US" sz="5644">
                <a:solidFill>
                  <a:srgbClr val="393831"/>
                </a:solidFill>
                <a:ea typeface="Canva Sans"/>
              </a:rPr>
              <a:t>공</a:t>
            </a:r>
            <a:r>
              <a:rPr lang="en-US" sz="5644">
                <a:solidFill>
                  <a:srgbClr val="393831"/>
                </a:solidFill>
                <a:latin typeface="Canva Sans"/>
                <a:ea typeface="Canva Sans"/>
              </a:rPr>
              <a:t>지사항 &amp; 유저게시판</a:t>
            </a:r>
          </a:p>
          <a:p>
            <a:pPr marL="1218633" lvl="1" indent="-609317" algn="l">
              <a:lnSpc>
                <a:spcPts val="7902"/>
              </a:lnSpc>
              <a:buAutoNum type="arabicPeriod"/>
            </a:pPr>
            <a:r>
              <a:rPr lang="en-US" sz="5644">
                <a:solidFill>
                  <a:srgbClr val="393831"/>
                </a:solidFill>
                <a:ea typeface="Canva Sans"/>
              </a:rPr>
              <a:t>관광지 리뷰서비스</a:t>
            </a:r>
          </a:p>
          <a:p>
            <a:pPr marL="1218633" lvl="1" indent="-609317" algn="l">
              <a:lnSpc>
                <a:spcPts val="7902"/>
              </a:lnSpc>
              <a:spcBef>
                <a:spcPct val="0"/>
              </a:spcBef>
              <a:buAutoNum type="arabicPeriod"/>
            </a:pPr>
            <a:r>
              <a:rPr lang="en-US" sz="5644">
                <a:solidFill>
                  <a:srgbClr val="393831"/>
                </a:solidFill>
                <a:latin typeface="Canva Sans"/>
                <a:ea typeface="Canva Sans"/>
              </a:rPr>
              <a:t>JWT를 활용한 유저관리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8830" y="348614"/>
            <a:ext cx="3529459" cy="122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79"/>
              </a:lnSpc>
              <a:spcBef>
                <a:spcPct val="0"/>
              </a:spcBef>
            </a:pPr>
            <a:r>
              <a:rPr lang="en-US" sz="7199">
                <a:solidFill>
                  <a:srgbClr val="393831"/>
                </a:solidFill>
                <a:ea typeface="Abril Fatface"/>
              </a:rPr>
              <a:t>추가 기능</a:t>
            </a:r>
          </a:p>
        </p:txBody>
      </p:sp>
      <p:sp>
        <p:nvSpPr>
          <p:cNvPr id="3" name="AutoShape 3"/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500043" y="2467610"/>
            <a:ext cx="16267975" cy="7896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9036" lvl="1" indent="-604518" algn="l">
              <a:lnSpc>
                <a:spcPts val="7839"/>
              </a:lnSpc>
              <a:buAutoNum type="arabicPeriod"/>
            </a:pPr>
            <a:r>
              <a:rPr lang="en-US" sz="5599">
                <a:solidFill>
                  <a:srgbClr val="393831"/>
                </a:solidFill>
                <a:ea typeface="Canva Sans"/>
              </a:rPr>
              <a:t>지역별 양조장 및 축제 데이터 동적크롤링</a:t>
            </a:r>
          </a:p>
          <a:p>
            <a:pPr marL="1209036" lvl="1" indent="-604518" algn="l">
              <a:lnSpc>
                <a:spcPts val="7839"/>
              </a:lnSpc>
              <a:buAutoNum type="arabicPeriod"/>
            </a:pPr>
            <a:r>
              <a:rPr lang="en-US" sz="5599">
                <a:solidFill>
                  <a:srgbClr val="393831"/>
                </a:solidFill>
                <a:ea typeface="Canva Sans"/>
              </a:rPr>
              <a:t>지역별 랜덤 관광지 추천</a:t>
            </a:r>
          </a:p>
          <a:p>
            <a:pPr marL="1209036" lvl="1" indent="-604518" algn="l">
              <a:lnSpc>
                <a:spcPts val="7839"/>
              </a:lnSpc>
              <a:buAutoNum type="arabicPeriod"/>
            </a:pPr>
            <a:r>
              <a:rPr lang="en-US" sz="5599">
                <a:solidFill>
                  <a:srgbClr val="393831"/>
                </a:solidFill>
                <a:ea typeface="Canva Sans"/>
              </a:rPr>
              <a:t>관광지 테마별로 지도에서 조회</a:t>
            </a:r>
          </a:p>
          <a:p>
            <a:pPr marL="1209036" lvl="1" indent="-604518" algn="l">
              <a:lnSpc>
                <a:spcPts val="7839"/>
              </a:lnSpc>
              <a:buAutoNum type="arabicPeriod"/>
            </a:pPr>
            <a:r>
              <a:rPr lang="en-US" sz="5599">
                <a:solidFill>
                  <a:srgbClr val="393831"/>
                </a:solidFill>
                <a:ea typeface="Canva Sans"/>
              </a:rPr>
              <a:t>사용자 등급에 따른 게시판 접근</a:t>
            </a:r>
          </a:p>
          <a:p>
            <a:pPr marL="1209036" lvl="1" indent="-604518" algn="l">
              <a:lnSpc>
                <a:spcPts val="7839"/>
              </a:lnSpc>
              <a:buAutoNum type="arabicPeriod"/>
            </a:pPr>
            <a:r>
              <a:rPr lang="en-US" sz="5599">
                <a:solidFill>
                  <a:srgbClr val="393831"/>
                </a:solidFill>
                <a:ea typeface="Canva Sans"/>
              </a:rPr>
              <a:t>게시판에서 이전글 다음글 이동가능</a:t>
            </a:r>
          </a:p>
          <a:p>
            <a:pPr marL="1209036" lvl="1" indent="-604518" algn="l">
              <a:lnSpc>
                <a:spcPts val="7839"/>
              </a:lnSpc>
              <a:buAutoNum type="arabicPeriod"/>
            </a:pPr>
            <a:r>
              <a:rPr lang="en-US" sz="5599">
                <a:solidFill>
                  <a:srgbClr val="393831"/>
                </a:solidFill>
                <a:ea typeface="Canva Sans"/>
              </a:rPr>
              <a:t>게시판 페이지네이션</a:t>
            </a:r>
          </a:p>
          <a:p>
            <a:pPr marL="1209036" lvl="1" indent="-604518" algn="l">
              <a:lnSpc>
                <a:spcPts val="7839"/>
              </a:lnSpc>
              <a:buAutoNum type="arabicPeriod"/>
            </a:pPr>
            <a:r>
              <a:rPr lang="en-US" sz="5599">
                <a:solidFill>
                  <a:srgbClr val="393831"/>
                </a:solidFill>
                <a:latin typeface="Canva Sans"/>
                <a:ea typeface="Canva Sans"/>
              </a:rPr>
              <a:t>Open AI API를 통한 </a:t>
            </a:r>
            <a:r>
              <a:rPr lang="en-US" sz="5599">
                <a:solidFill>
                  <a:srgbClr val="393831"/>
                </a:solidFill>
                <a:ea typeface="Canva Sans"/>
              </a:rPr>
              <a:t>챗봇 대화</a:t>
            </a:r>
          </a:p>
          <a:p>
            <a:pPr algn="l">
              <a:lnSpc>
                <a:spcPts val="7839"/>
              </a:lnSpc>
              <a:spcBef>
                <a:spcPct val="0"/>
              </a:spcBef>
            </a:pPr>
            <a:endParaRPr lang="en-US" sz="5599">
              <a:solidFill>
                <a:srgbClr val="393831"/>
              </a:solidFill>
              <a:ea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8830" y="348614"/>
            <a:ext cx="9383092" cy="122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79"/>
              </a:lnSpc>
              <a:spcBef>
                <a:spcPct val="0"/>
              </a:spcBef>
            </a:pPr>
            <a:r>
              <a:rPr lang="en-US" sz="7199">
                <a:solidFill>
                  <a:srgbClr val="393831"/>
                </a:solidFill>
                <a:latin typeface="Abril Fatface"/>
                <a:ea typeface="Abril Fatface"/>
              </a:rPr>
              <a:t>특화 기능(우리팀의 자랑)</a:t>
            </a:r>
          </a:p>
        </p:txBody>
      </p:sp>
      <p:sp>
        <p:nvSpPr>
          <p:cNvPr id="3" name="AutoShape 3"/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500043" y="2477135"/>
            <a:ext cx="16267975" cy="370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4267" lvl="1" indent="-572134" algn="l">
              <a:lnSpc>
                <a:spcPts val="7419"/>
              </a:lnSpc>
              <a:buAutoNum type="arabicPeriod"/>
            </a:pPr>
            <a:r>
              <a:rPr lang="en-US" sz="5299">
                <a:solidFill>
                  <a:srgbClr val="393831"/>
                </a:solidFill>
                <a:latin typeface="Canva Sans"/>
                <a:ea typeface="Canva Sans"/>
              </a:rPr>
              <a:t>API 로직 개선으로 로딩속도 최적화</a:t>
            </a:r>
          </a:p>
          <a:p>
            <a:pPr marL="1144267" lvl="1" indent="-572134" algn="l">
              <a:lnSpc>
                <a:spcPts val="7419"/>
              </a:lnSpc>
              <a:buAutoNum type="arabicPeriod"/>
            </a:pPr>
            <a:r>
              <a:rPr lang="en-US" sz="5299">
                <a:solidFill>
                  <a:srgbClr val="393831"/>
                </a:solidFill>
                <a:ea typeface="Canva Sans"/>
              </a:rPr>
              <a:t>이메일 발송으로 비밀번호찾기</a:t>
            </a:r>
          </a:p>
          <a:p>
            <a:pPr marL="1144267" lvl="1" indent="-572134" algn="l">
              <a:lnSpc>
                <a:spcPts val="7419"/>
              </a:lnSpc>
              <a:buAutoNum type="arabicPeriod"/>
            </a:pPr>
            <a:r>
              <a:rPr lang="en-US" sz="5299">
                <a:solidFill>
                  <a:srgbClr val="393831"/>
                </a:solidFill>
                <a:ea typeface="Canva Sans"/>
              </a:rPr>
              <a:t>비동기 아이디 중복체크</a:t>
            </a:r>
          </a:p>
          <a:p>
            <a:pPr marL="1144267" lvl="1" indent="-572134" algn="l">
              <a:lnSpc>
                <a:spcPts val="7419"/>
              </a:lnSpc>
              <a:spcBef>
                <a:spcPct val="0"/>
              </a:spcBef>
              <a:buAutoNum type="arabicPeriod"/>
            </a:pPr>
            <a:r>
              <a:rPr lang="en-US" sz="5299">
                <a:solidFill>
                  <a:srgbClr val="393831"/>
                </a:solidFill>
                <a:latin typeface="Canva Sans"/>
                <a:ea typeface="Canva Sans"/>
              </a:rPr>
              <a:t>AWS RDS(클라우드에 DB업로드) 시도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8830" y="348614"/>
            <a:ext cx="3529459" cy="122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79"/>
              </a:lnSpc>
              <a:spcBef>
                <a:spcPct val="0"/>
              </a:spcBef>
            </a:pPr>
            <a:r>
              <a:rPr lang="en-US" sz="7199">
                <a:solidFill>
                  <a:srgbClr val="393831"/>
                </a:solidFill>
                <a:ea typeface="Abril Fatface"/>
              </a:rPr>
              <a:t>향후 계획</a:t>
            </a:r>
          </a:p>
        </p:txBody>
      </p:sp>
      <p:sp>
        <p:nvSpPr>
          <p:cNvPr id="3" name="AutoShape 3"/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585768" y="2492538"/>
            <a:ext cx="15306760" cy="398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18633" lvl="1" indent="-609317" algn="l">
              <a:lnSpc>
                <a:spcPts val="7902"/>
              </a:lnSpc>
              <a:buAutoNum type="arabicPeriod"/>
            </a:pPr>
            <a:r>
              <a:rPr lang="en-US" sz="5644" dirty="0" err="1">
                <a:solidFill>
                  <a:srgbClr val="393831"/>
                </a:solidFill>
                <a:ea typeface="Canva Sans"/>
              </a:rPr>
              <a:t>소셜</a:t>
            </a:r>
            <a:r>
              <a:rPr lang="en-US" sz="5644" dirty="0">
                <a:solidFill>
                  <a:srgbClr val="393831"/>
                </a:solidFill>
                <a:ea typeface="Canva Sans"/>
              </a:rPr>
              <a:t> </a:t>
            </a:r>
            <a:r>
              <a:rPr lang="en-US" sz="5644" dirty="0" err="1">
                <a:solidFill>
                  <a:srgbClr val="393831"/>
                </a:solidFill>
                <a:ea typeface="Canva Sans"/>
              </a:rPr>
              <a:t>로그인</a:t>
            </a:r>
            <a:r>
              <a:rPr lang="en-US" sz="5644" dirty="0">
                <a:solidFill>
                  <a:srgbClr val="393831"/>
                </a:solidFill>
                <a:ea typeface="Canva Sans"/>
              </a:rPr>
              <a:t> </a:t>
            </a:r>
            <a:r>
              <a:rPr lang="en-US" sz="5644" dirty="0" err="1">
                <a:solidFill>
                  <a:srgbClr val="393831"/>
                </a:solidFill>
                <a:ea typeface="Canva Sans"/>
              </a:rPr>
              <a:t>기능</a:t>
            </a:r>
            <a:r>
              <a:rPr lang="en-US" sz="5644" dirty="0">
                <a:solidFill>
                  <a:srgbClr val="393831"/>
                </a:solidFill>
                <a:ea typeface="Canva Sans"/>
              </a:rPr>
              <a:t> </a:t>
            </a:r>
            <a:r>
              <a:rPr lang="en-US" sz="5644" dirty="0" err="1">
                <a:solidFill>
                  <a:srgbClr val="393831"/>
                </a:solidFill>
                <a:ea typeface="Canva Sans"/>
              </a:rPr>
              <a:t>구현</a:t>
            </a:r>
            <a:endParaRPr lang="en-US" sz="5644" dirty="0">
              <a:solidFill>
                <a:srgbClr val="393831"/>
              </a:solidFill>
              <a:ea typeface="Canva Sans"/>
            </a:endParaRPr>
          </a:p>
          <a:p>
            <a:pPr marL="1218633" lvl="1" indent="-609317" algn="l">
              <a:lnSpc>
                <a:spcPts val="7902"/>
              </a:lnSpc>
              <a:buAutoNum type="arabicPeriod"/>
            </a:pPr>
            <a:r>
              <a:rPr lang="en-US" sz="5644" dirty="0" err="1">
                <a:solidFill>
                  <a:srgbClr val="393831"/>
                </a:solidFill>
                <a:latin typeface="Canva Sans"/>
                <a:ea typeface="Canva Sans"/>
              </a:rPr>
              <a:t>RDS자동업데이트</a:t>
            </a:r>
            <a:r>
              <a:rPr lang="en-US" sz="5644" dirty="0">
                <a:solidFill>
                  <a:srgbClr val="393831"/>
                </a:solidFill>
                <a:latin typeface="Canva Sans"/>
                <a:ea typeface="Canva Sans"/>
              </a:rPr>
              <a:t>(</a:t>
            </a:r>
            <a:r>
              <a:rPr lang="en-US" sz="5644" dirty="0" err="1">
                <a:solidFill>
                  <a:srgbClr val="393831"/>
                </a:solidFill>
                <a:latin typeface="Canva Sans"/>
                <a:ea typeface="Canva Sans"/>
              </a:rPr>
              <a:t>스케쥴링</a:t>
            </a:r>
            <a:r>
              <a:rPr lang="en-US" sz="5644" dirty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en-US" sz="5644" dirty="0" err="1">
                <a:solidFill>
                  <a:srgbClr val="393831"/>
                </a:solidFill>
                <a:latin typeface="Canva Sans"/>
                <a:ea typeface="Canva Sans"/>
              </a:rPr>
              <a:t>웹크롤링</a:t>
            </a:r>
            <a:r>
              <a:rPr lang="en-US" sz="5644" dirty="0">
                <a:solidFill>
                  <a:srgbClr val="393831"/>
                </a:solidFill>
                <a:latin typeface="Canva Sans"/>
                <a:ea typeface="Canva Sans"/>
              </a:rPr>
              <a:t>)</a:t>
            </a:r>
          </a:p>
          <a:p>
            <a:pPr marL="1218633" lvl="1" indent="-609317" algn="l">
              <a:lnSpc>
                <a:spcPts val="7902"/>
              </a:lnSpc>
              <a:buAutoNum type="arabicPeriod"/>
            </a:pPr>
            <a:r>
              <a:rPr lang="en-US" altLang="ko-KR" sz="5644" dirty="0">
                <a:solidFill>
                  <a:srgbClr val="393831"/>
                </a:solidFill>
                <a:ea typeface="Canva Sans"/>
              </a:rPr>
              <a:t>JWT</a:t>
            </a:r>
            <a:r>
              <a:rPr lang="ko-KR" altLang="en-US" sz="5644" dirty="0">
                <a:solidFill>
                  <a:srgbClr val="393831"/>
                </a:solidFill>
                <a:ea typeface="Canva Sans"/>
              </a:rPr>
              <a:t> </a:t>
            </a:r>
            <a:r>
              <a:rPr lang="en-US" altLang="ko-KR" sz="5644" dirty="0">
                <a:solidFill>
                  <a:srgbClr val="393831"/>
                </a:solidFill>
                <a:ea typeface="Canva Sans"/>
              </a:rPr>
              <a:t>&amp;</a:t>
            </a:r>
            <a:r>
              <a:rPr lang="ko-KR" altLang="en-US" sz="5644" dirty="0">
                <a:solidFill>
                  <a:srgbClr val="393831"/>
                </a:solidFill>
                <a:ea typeface="Canva Sans"/>
              </a:rPr>
              <a:t> </a:t>
            </a:r>
            <a:r>
              <a:rPr lang="en-US" altLang="ko-KR" sz="5644" dirty="0">
                <a:solidFill>
                  <a:srgbClr val="393831"/>
                </a:solidFill>
                <a:ea typeface="Canva Sans"/>
              </a:rPr>
              <a:t>Security</a:t>
            </a:r>
          </a:p>
          <a:p>
            <a:pPr marL="1218633" lvl="1" indent="-609317" algn="l">
              <a:lnSpc>
                <a:spcPts val="7902"/>
              </a:lnSpc>
              <a:buAutoNum type="arabicPeriod"/>
            </a:pPr>
            <a:r>
              <a:rPr lang="ko-KR" altLang="en-US" sz="5644" dirty="0">
                <a:solidFill>
                  <a:srgbClr val="393831"/>
                </a:solidFill>
                <a:ea typeface="Canva Sans"/>
              </a:rPr>
              <a:t>양조장 예약 시스템 구현</a:t>
            </a:r>
            <a:endParaRPr lang="en-US" sz="5644" dirty="0">
              <a:solidFill>
                <a:srgbClr val="393831"/>
              </a:solidFill>
              <a:ea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8830" y="348614"/>
            <a:ext cx="2234729" cy="122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79"/>
              </a:lnSpc>
              <a:spcBef>
                <a:spcPct val="0"/>
              </a:spcBef>
            </a:pPr>
            <a:r>
              <a:rPr lang="en-US" sz="7199">
                <a:solidFill>
                  <a:srgbClr val="393831"/>
                </a:solidFill>
                <a:latin typeface="Abril Fatface"/>
              </a:rPr>
              <a:t> Q&amp;A</a:t>
            </a:r>
          </a:p>
        </p:txBody>
      </p:sp>
      <p:sp>
        <p:nvSpPr>
          <p:cNvPr id="3" name="AutoShape 3"/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137</Words>
  <Application>Microsoft Office PowerPoint</Application>
  <PresentationFormat>사용자 지정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Canva Sans</vt:lpstr>
      <vt:lpstr>Abril Fatface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페일 블루 매거진 스타일의 인테리어 디자이너 포트폴리오 프레젠테이션</dc:title>
  <cp:lastModifiedBy>정석영</cp:lastModifiedBy>
  <cp:revision>3</cp:revision>
  <dcterms:created xsi:type="dcterms:W3CDTF">2006-08-16T00:00:00Z</dcterms:created>
  <dcterms:modified xsi:type="dcterms:W3CDTF">2024-05-23T16:02:42Z</dcterms:modified>
  <dc:identifier>DAGGCx8MmAU</dc:identifier>
</cp:coreProperties>
</file>