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9143850" cy="6857875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1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12" type="sldNum"/>
          </p:nvPr>
        </p:nvSpPr>
        <p:spPr>
          <a:xfrm>
            <a:off x="6905625" y="6513513"/>
            <a:ext cx="52833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4;n"/>
          <p:cNvSpPr txBox="1"/>
          <p:nvPr>
            <p:ph idx="2" type="hdr"/>
          </p:nvPr>
        </p:nvSpPr>
        <p:spPr>
          <a:xfrm>
            <a:off x="0" y="0"/>
            <a:ext cx="52833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i="0" sz="1800" u="none" cap="none" strike="noStrik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i="0" sz="1800" u="none" cap="none" strike="noStrik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i="0" sz="1800" u="none" cap="none" strike="noStrik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i="0" sz="1800" u="none" cap="none" strike="noStrik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i="0" sz="1800" u="none" cap="none" strike="noStrik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i="0" sz="1800" u="none" cap="none" strike="noStrik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i="0" sz="1800" u="none" cap="none" strike="noStrik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i="0" sz="1800" u="none" cap="none" strike="noStrik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i="0" sz="1800" u="none" cap="none" strike="noStrik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/>
        </p:txBody>
      </p:sp>
      <p:sp>
        <p:nvSpPr>
          <p:cNvPr id="5" name="Google Shape;5;n"/>
          <p:cNvSpPr txBox="1"/>
          <p:nvPr>
            <p:ph idx="10" type="dt"/>
          </p:nvPr>
        </p:nvSpPr>
        <p:spPr>
          <a:xfrm>
            <a:off x="6905625" y="0"/>
            <a:ext cx="52833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i="0" sz="1800" u="none" cap="none" strike="noStrik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i="0" sz="1800" u="none" cap="none" strike="noStrik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i="0" sz="1800" u="none" cap="none" strike="noStrik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i="0" sz="1800" u="none" cap="none" strike="noStrik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i="0" sz="1800" u="none" cap="none" strike="noStrik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i="0" sz="1800" u="none" cap="none" strike="noStrik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i="0" sz="1800" u="none" cap="none" strike="noStrik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i="0" sz="1800" u="none" cap="none" strike="noStrik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i="0" sz="1800" u="none" cap="none" strike="noStrik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/>
        </p:txBody>
      </p:sp>
      <p:sp>
        <p:nvSpPr>
          <p:cNvPr id="6" name="Google Shape;6;n"/>
          <p:cNvSpPr/>
          <p:nvPr>
            <p:ph idx="3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" name="Google Shape;7;n"/>
          <p:cNvSpPr txBox="1"/>
          <p:nvPr>
            <p:ph idx="1" type="body"/>
          </p:nvPr>
        </p:nvSpPr>
        <p:spPr>
          <a:xfrm>
            <a:off x="1219200" y="3300412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1" type="ftr"/>
          </p:nvPr>
        </p:nvSpPr>
        <p:spPr>
          <a:xfrm>
            <a:off x="0" y="6513513"/>
            <a:ext cx="52833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i="0" sz="1800" u="none" cap="none" strike="noStrik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i="0" sz="1800" u="none" cap="none" strike="noStrik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i="0" sz="1800" u="none" cap="none" strike="noStrik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i="0" sz="1800" u="none" cap="none" strike="noStrik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i="0" sz="1800" u="none" cap="none" strike="noStrik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i="0" sz="1800" u="none" cap="none" strike="noStrik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i="0" sz="1800" u="none" cap="none" strike="noStrik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i="0" sz="1800" u="none" cap="none" strike="noStrik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i="0" sz="1800" u="none" cap="none" strike="noStrik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:notes"/>
          <p:cNvSpPr txBox="1"/>
          <p:nvPr>
            <p:ph idx="12" type="sldNum"/>
          </p:nvPr>
        </p:nvSpPr>
        <p:spPr>
          <a:xfrm>
            <a:off x="6905625" y="6513513"/>
            <a:ext cx="52833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8" name="Google Shape;128;p1:notes"/>
          <p:cNvSpPr txBox="1"/>
          <p:nvPr>
            <p:ph idx="1" type="body"/>
          </p:nvPr>
        </p:nvSpPr>
        <p:spPr>
          <a:xfrm>
            <a:off x="1219200" y="3300412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0:notes"/>
          <p:cNvSpPr txBox="1"/>
          <p:nvPr>
            <p:ph idx="12" type="sldNum"/>
          </p:nvPr>
        </p:nvSpPr>
        <p:spPr>
          <a:xfrm>
            <a:off x="6905625" y="6513513"/>
            <a:ext cx="52833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10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0" name="Google Shape;250;p10:notes"/>
          <p:cNvSpPr txBox="1"/>
          <p:nvPr>
            <p:ph idx="1" type="body"/>
          </p:nvPr>
        </p:nvSpPr>
        <p:spPr>
          <a:xfrm>
            <a:off x="1219200" y="3300412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1:notes"/>
          <p:cNvSpPr txBox="1"/>
          <p:nvPr>
            <p:ph idx="12" type="sldNum"/>
          </p:nvPr>
        </p:nvSpPr>
        <p:spPr>
          <a:xfrm>
            <a:off x="6905625" y="6513513"/>
            <a:ext cx="52833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11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3" name="Google Shape;263;p11:notes"/>
          <p:cNvSpPr txBox="1"/>
          <p:nvPr>
            <p:ph idx="1" type="body"/>
          </p:nvPr>
        </p:nvSpPr>
        <p:spPr>
          <a:xfrm>
            <a:off x="1219200" y="3300412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:notes"/>
          <p:cNvSpPr txBox="1"/>
          <p:nvPr>
            <p:ph idx="12" type="sldNum"/>
          </p:nvPr>
        </p:nvSpPr>
        <p:spPr>
          <a:xfrm>
            <a:off x="6905625" y="6513513"/>
            <a:ext cx="52833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2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2" name="Google Shape;142;p2:notes"/>
          <p:cNvSpPr txBox="1"/>
          <p:nvPr>
            <p:ph idx="1" type="body"/>
          </p:nvPr>
        </p:nvSpPr>
        <p:spPr>
          <a:xfrm>
            <a:off x="1219200" y="3300412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:notes"/>
          <p:cNvSpPr txBox="1"/>
          <p:nvPr>
            <p:ph idx="12" type="sldNum"/>
          </p:nvPr>
        </p:nvSpPr>
        <p:spPr>
          <a:xfrm>
            <a:off x="6905625" y="6513513"/>
            <a:ext cx="52833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3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5" name="Google Shape;165;p3:notes"/>
          <p:cNvSpPr txBox="1"/>
          <p:nvPr>
            <p:ph idx="1" type="body"/>
          </p:nvPr>
        </p:nvSpPr>
        <p:spPr>
          <a:xfrm>
            <a:off x="1219200" y="3300412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:notes"/>
          <p:cNvSpPr txBox="1"/>
          <p:nvPr>
            <p:ph idx="12" type="sldNum"/>
          </p:nvPr>
        </p:nvSpPr>
        <p:spPr>
          <a:xfrm>
            <a:off x="6905625" y="6513513"/>
            <a:ext cx="52833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4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9" name="Google Shape;189;p4:notes"/>
          <p:cNvSpPr txBox="1"/>
          <p:nvPr>
            <p:ph idx="1" type="body"/>
          </p:nvPr>
        </p:nvSpPr>
        <p:spPr>
          <a:xfrm>
            <a:off x="1219200" y="3300412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5:notes"/>
          <p:cNvSpPr txBox="1"/>
          <p:nvPr>
            <p:ph idx="12" type="sldNum"/>
          </p:nvPr>
        </p:nvSpPr>
        <p:spPr>
          <a:xfrm>
            <a:off x="6905625" y="6513513"/>
            <a:ext cx="52833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5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9" name="Google Shape;199;p5:notes"/>
          <p:cNvSpPr txBox="1"/>
          <p:nvPr>
            <p:ph idx="1" type="body"/>
          </p:nvPr>
        </p:nvSpPr>
        <p:spPr>
          <a:xfrm>
            <a:off x="1219200" y="3300412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6:notes"/>
          <p:cNvSpPr txBox="1"/>
          <p:nvPr>
            <p:ph idx="12" type="sldNum"/>
          </p:nvPr>
        </p:nvSpPr>
        <p:spPr>
          <a:xfrm>
            <a:off x="6905625" y="6513513"/>
            <a:ext cx="52833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6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9" name="Google Shape;209;p6:notes"/>
          <p:cNvSpPr txBox="1"/>
          <p:nvPr>
            <p:ph idx="1" type="body"/>
          </p:nvPr>
        </p:nvSpPr>
        <p:spPr>
          <a:xfrm>
            <a:off x="1219200" y="3300412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7:notes"/>
          <p:cNvSpPr txBox="1"/>
          <p:nvPr>
            <p:ph idx="12" type="sldNum"/>
          </p:nvPr>
        </p:nvSpPr>
        <p:spPr>
          <a:xfrm>
            <a:off x="6905625" y="6513513"/>
            <a:ext cx="52833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7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0" name="Google Shape;220;p7:notes"/>
          <p:cNvSpPr txBox="1"/>
          <p:nvPr>
            <p:ph idx="1" type="body"/>
          </p:nvPr>
        </p:nvSpPr>
        <p:spPr>
          <a:xfrm>
            <a:off x="1219200" y="3300412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8:notes"/>
          <p:cNvSpPr txBox="1"/>
          <p:nvPr>
            <p:ph idx="12" type="sldNum"/>
          </p:nvPr>
        </p:nvSpPr>
        <p:spPr>
          <a:xfrm>
            <a:off x="6905625" y="6513513"/>
            <a:ext cx="52833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8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2" name="Google Shape;232;p8:notes"/>
          <p:cNvSpPr txBox="1"/>
          <p:nvPr>
            <p:ph idx="1" type="body"/>
          </p:nvPr>
        </p:nvSpPr>
        <p:spPr>
          <a:xfrm>
            <a:off x="1219200" y="3300412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9:notes"/>
          <p:cNvSpPr txBox="1"/>
          <p:nvPr>
            <p:ph idx="12" type="sldNum"/>
          </p:nvPr>
        </p:nvSpPr>
        <p:spPr>
          <a:xfrm>
            <a:off x="6905625" y="6513513"/>
            <a:ext cx="52833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9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3" name="Google Shape;243;p9:notes"/>
          <p:cNvSpPr txBox="1"/>
          <p:nvPr>
            <p:ph idx="1" type="body"/>
          </p:nvPr>
        </p:nvSpPr>
        <p:spPr>
          <a:xfrm>
            <a:off x="1219200" y="3300412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自定义版式" showMasterSp="0">
  <p:cSld name="自定义版式">
    <p:bg>
      <p:bgPr>
        <a:solidFill>
          <a:schemeClr val="lt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"/>
          <p:cNvSpPr/>
          <p:nvPr/>
        </p:nvSpPr>
        <p:spPr>
          <a:xfrm>
            <a:off x="9377426" y="4825"/>
            <a:ext cx="1218564" cy="685357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/>
          <a:ln cap="flat" cmpd="sng" w="9525">
            <a:solidFill>
              <a:srgbClr val="5FCAEE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" name="Google Shape;27;p2"/>
          <p:cNvSpPr/>
          <p:nvPr/>
        </p:nvSpPr>
        <p:spPr>
          <a:xfrm>
            <a:off x="7448612" y="3694896"/>
            <a:ext cx="4743468" cy="3163590"/>
          </a:xfrm>
          <a:custGeom>
            <a:rect b="b" l="l" r="r" t="t"/>
            <a:pathLst>
              <a:path extrusionOk="0" h="21600" w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cap="flat" cmpd="sng" w="9525">
            <a:solidFill>
              <a:srgbClr val="5FCAEE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" name="Google Shape;28;p2"/>
          <p:cNvSpPr/>
          <p:nvPr/>
        </p:nvSpPr>
        <p:spPr>
          <a:xfrm>
            <a:off x="9182100" y="0"/>
            <a:ext cx="3009906" cy="6858000"/>
          </a:xfrm>
          <a:custGeom>
            <a:rect b="b" l="l" r="r" t="t"/>
            <a:pathLst>
              <a:path extrusionOk="0" h="21600" w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5690"/>
            </a:srgbClr>
          </a:solidFill>
          <a:ln>
            <a:noFill/>
          </a:ln>
        </p:spPr>
      </p:sp>
      <p:sp>
        <p:nvSpPr>
          <p:cNvPr id="29" name="Google Shape;29;p2"/>
          <p:cNvSpPr/>
          <p:nvPr/>
        </p:nvSpPr>
        <p:spPr>
          <a:xfrm>
            <a:off x="9602878" y="0"/>
            <a:ext cx="2589516" cy="6858000"/>
          </a:xfrm>
          <a:custGeom>
            <a:rect b="b" l="l" r="r" t="t"/>
            <a:pathLst>
              <a:path extrusionOk="0" h="21600" w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</p:sp>
      <p:sp>
        <p:nvSpPr>
          <p:cNvPr id="30" name="Google Shape;30;p2"/>
          <p:cNvSpPr/>
          <p:nvPr/>
        </p:nvSpPr>
        <p:spPr>
          <a:xfrm>
            <a:off x="8934450" y="3048000"/>
            <a:ext cx="3257550" cy="3810024"/>
          </a:xfrm>
          <a:custGeom>
            <a:rect b="b" l="l" r="r" t="t"/>
            <a:pathLst>
              <a:path extrusionOk="0" h="21600" w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5880"/>
            </a:srgbClr>
          </a:solidFill>
          <a:ln>
            <a:noFill/>
          </a:ln>
        </p:spPr>
      </p:sp>
      <p:sp>
        <p:nvSpPr>
          <p:cNvPr id="31" name="Google Shape;31;p2"/>
          <p:cNvSpPr/>
          <p:nvPr/>
        </p:nvSpPr>
        <p:spPr>
          <a:xfrm>
            <a:off x="9337930" y="0"/>
            <a:ext cx="2854332" cy="6858000"/>
          </a:xfrm>
          <a:custGeom>
            <a:rect b="b" l="l" r="r" t="t"/>
            <a:pathLst>
              <a:path extrusionOk="0" h="21600" w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49800"/>
            </a:srgbClr>
          </a:solidFill>
          <a:ln>
            <a:noFill/>
          </a:ln>
        </p:spPr>
      </p:sp>
      <p:sp>
        <p:nvSpPr>
          <p:cNvPr id="32" name="Google Shape;32;p2"/>
          <p:cNvSpPr/>
          <p:nvPr/>
        </p:nvSpPr>
        <p:spPr>
          <a:xfrm>
            <a:off x="10896601" y="0"/>
            <a:ext cx="1295406" cy="6858000"/>
          </a:xfrm>
          <a:custGeom>
            <a:rect b="b" l="l" r="r" t="t"/>
            <a:pathLst>
              <a:path extrusionOk="0" h="21600" w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69800"/>
            </a:srgbClr>
          </a:solidFill>
          <a:ln>
            <a:noFill/>
          </a:ln>
        </p:spPr>
      </p:sp>
      <p:sp>
        <p:nvSpPr>
          <p:cNvPr id="33" name="Google Shape;33;p2"/>
          <p:cNvSpPr/>
          <p:nvPr/>
        </p:nvSpPr>
        <p:spPr>
          <a:xfrm>
            <a:off x="10936247" y="0"/>
            <a:ext cx="1256040" cy="6858000"/>
          </a:xfrm>
          <a:custGeom>
            <a:rect b="b" l="l" r="r" t="t"/>
            <a:pathLst>
              <a:path extrusionOk="0" h="21600" w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</p:sp>
      <p:sp>
        <p:nvSpPr>
          <p:cNvPr id="34" name="Google Shape;34;p2"/>
          <p:cNvSpPr/>
          <p:nvPr/>
        </p:nvSpPr>
        <p:spPr>
          <a:xfrm>
            <a:off x="10372725" y="3590925"/>
            <a:ext cx="1819260" cy="3267054"/>
          </a:xfrm>
          <a:custGeom>
            <a:rect b="b" l="l" r="r" t="t"/>
            <a:pathLst>
              <a:path extrusionOk="0" h="21600" w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5880"/>
            </a:srgbClr>
          </a:solidFill>
          <a:ln>
            <a:noFill/>
          </a:ln>
        </p:spPr>
      </p:sp>
      <p:sp>
        <p:nvSpPr>
          <p:cNvPr id="35" name="Google Shape;35;p2"/>
          <p:cNvSpPr/>
          <p:nvPr/>
        </p:nvSpPr>
        <p:spPr>
          <a:xfrm>
            <a:off x="0" y="4010025"/>
            <a:ext cx="447660" cy="28479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0"/>
            </a:srgbClr>
          </a:solidFill>
          <a:ln>
            <a:noFill/>
          </a:ln>
        </p:spPr>
      </p:sp>
      <p:sp>
        <p:nvSpPr>
          <p:cNvPr id="36" name="Google Shape;36;p2"/>
          <p:cNvSpPr txBox="1"/>
          <p:nvPr>
            <p:ph type="title"/>
          </p:nvPr>
        </p:nvSpPr>
        <p:spPr>
          <a:xfrm>
            <a:off x="3195573" y="2067305"/>
            <a:ext cx="5800800" cy="5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"/>
          <p:cNvSpPr txBox="1"/>
          <p:nvPr>
            <p:ph idx="1" type="body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8" name="Google Shape;38;p2"/>
          <p:cNvSpPr txBox="1"/>
          <p:nvPr>
            <p:ph idx="11" type="ftr"/>
          </p:nvPr>
        </p:nvSpPr>
        <p:spPr>
          <a:xfrm>
            <a:off x="4145279" y="6377940"/>
            <a:ext cx="3901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39" name="Google Shape;39;p2"/>
          <p:cNvSpPr txBox="1"/>
          <p:nvPr>
            <p:ph idx="10" type="dt"/>
          </p:nvPr>
        </p:nvSpPr>
        <p:spPr>
          <a:xfrm>
            <a:off x="60960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40" name="Google Shape;40;p2"/>
          <p:cNvSpPr txBox="1"/>
          <p:nvPr>
            <p:ph idx="12" type="sldNum"/>
          </p:nvPr>
        </p:nvSpPr>
        <p:spPr>
          <a:xfrm>
            <a:off x="11353418" y="6473336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rtl="0" algn="l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rtl="0" algn="l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rtl="0" algn="l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rtl="0" algn="l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rtl="0" algn="l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rtl="0" algn="l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rtl="0" algn="l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rtl="0" algn="l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rtl="0" algn="l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内容与标题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1"/>
          <p:cNvSpPr txBox="1"/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1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3200"/>
              <a:buFont typeface="Calibri"/>
              <a:buNone/>
              <a:defRPr sz="3200"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Calibri"/>
              <a:buNone/>
              <a:defRPr sz="2800"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sz="2400"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/>
            </a:lvl9pPr>
          </a:lstStyle>
          <a:p/>
        </p:txBody>
      </p:sp>
      <p:sp>
        <p:nvSpPr>
          <p:cNvPr id="102" name="Google Shape;102;p11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900"/>
              <a:buFont typeface="Calibri"/>
              <a:buNone/>
              <a:defRPr sz="900"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900"/>
              <a:buFont typeface="Calibri"/>
              <a:buNone/>
              <a:defRPr sz="900"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900"/>
              <a:buFont typeface="Calibri"/>
              <a:buNone/>
              <a:defRPr sz="900"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900"/>
              <a:buFont typeface="Calibri"/>
              <a:buNone/>
              <a:defRPr sz="900"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900"/>
              <a:buFont typeface="Calibri"/>
              <a:buNone/>
              <a:defRPr sz="900"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900"/>
              <a:buFont typeface="Calibri"/>
              <a:buNone/>
              <a:defRPr sz="900"/>
            </a:lvl9pPr>
          </a:lstStyle>
          <a:p/>
        </p:txBody>
      </p:sp>
      <p:sp>
        <p:nvSpPr>
          <p:cNvPr id="103" name="Google Shape;103;p11"/>
          <p:cNvSpPr txBox="1"/>
          <p:nvPr>
            <p:ph idx="10" type="dt"/>
          </p:nvPr>
        </p:nvSpPr>
        <p:spPr>
          <a:xfrm>
            <a:off x="60960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104" name="Google Shape;104;p11"/>
          <p:cNvSpPr txBox="1"/>
          <p:nvPr>
            <p:ph idx="11" type="ftr"/>
          </p:nvPr>
        </p:nvSpPr>
        <p:spPr>
          <a:xfrm>
            <a:off x="4145279" y="6377940"/>
            <a:ext cx="3901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105" name="Google Shape;105;p11"/>
          <p:cNvSpPr txBox="1"/>
          <p:nvPr>
            <p:ph idx="12" type="sldNum"/>
          </p:nvPr>
        </p:nvSpPr>
        <p:spPr>
          <a:xfrm>
            <a:off x="11353418" y="6473336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rtl="0" algn="l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  <a:defRPr/>
            </a:lvl1pPr>
            <a:lvl2pPr indent="0" lvl="1" marL="0" rtl="0" algn="l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  <a:defRPr/>
            </a:lvl2pPr>
            <a:lvl3pPr indent="0" lvl="2" marL="0" rtl="0" algn="l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  <a:defRPr/>
            </a:lvl3pPr>
            <a:lvl4pPr indent="0" lvl="3" marL="0" rtl="0" algn="l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  <a:defRPr/>
            </a:lvl4pPr>
            <a:lvl5pPr indent="0" lvl="4" marL="0" rtl="0" algn="l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  <a:defRPr/>
            </a:lvl5pPr>
            <a:lvl6pPr indent="0" lvl="5" marL="0" rtl="0" algn="l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  <a:defRPr/>
            </a:lvl6pPr>
            <a:lvl7pPr indent="0" lvl="6" marL="0" rtl="0" algn="l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  <a:defRPr/>
            </a:lvl7pPr>
            <a:lvl8pPr indent="0" lvl="7" marL="0" rtl="0" algn="l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  <a:defRPr/>
            </a:lvl8pPr>
            <a:lvl9pPr indent="0" lvl="8" marL="0" rtl="0" algn="l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图片与标题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2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3200"/>
              <a:buFont typeface="Calibri"/>
              <a:buNone/>
              <a:defRPr b="0" i="0" sz="32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2800"/>
              <a:buFont typeface="Calibri"/>
              <a:buNone/>
              <a:defRPr b="0" i="0" sz="2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0" i="0" sz="24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0" i="0" sz="20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0" i="0" sz="20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0" i="0" sz="20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0" i="0" sz="20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0" i="0" sz="20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0" i="0" sz="20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Google Shape;109;p12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900"/>
              <a:buFont typeface="Calibri"/>
              <a:buNone/>
              <a:defRPr sz="900"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900"/>
              <a:buFont typeface="Calibri"/>
              <a:buNone/>
              <a:defRPr sz="900"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900"/>
              <a:buFont typeface="Calibri"/>
              <a:buNone/>
              <a:defRPr sz="900"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900"/>
              <a:buFont typeface="Calibri"/>
              <a:buNone/>
              <a:defRPr sz="900"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900"/>
              <a:buFont typeface="Calibri"/>
              <a:buNone/>
              <a:defRPr sz="900"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900"/>
              <a:buFont typeface="Calibri"/>
              <a:buNone/>
              <a:defRPr sz="900"/>
            </a:lvl9pPr>
          </a:lstStyle>
          <a:p/>
        </p:txBody>
      </p:sp>
      <p:sp>
        <p:nvSpPr>
          <p:cNvPr id="110" name="Google Shape;110;p12"/>
          <p:cNvSpPr txBox="1"/>
          <p:nvPr>
            <p:ph idx="10" type="dt"/>
          </p:nvPr>
        </p:nvSpPr>
        <p:spPr>
          <a:xfrm>
            <a:off x="60960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111" name="Google Shape;111;p12"/>
          <p:cNvSpPr txBox="1"/>
          <p:nvPr>
            <p:ph idx="11" type="ftr"/>
          </p:nvPr>
        </p:nvSpPr>
        <p:spPr>
          <a:xfrm>
            <a:off x="4145279" y="6377940"/>
            <a:ext cx="3901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112" name="Google Shape;112;p12"/>
          <p:cNvSpPr txBox="1"/>
          <p:nvPr>
            <p:ph idx="12" type="sldNum"/>
          </p:nvPr>
        </p:nvSpPr>
        <p:spPr>
          <a:xfrm>
            <a:off x="11353418" y="6473336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rtl="0" algn="l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  <a:defRPr/>
            </a:lvl1pPr>
            <a:lvl2pPr indent="0" lvl="1" marL="0" rtl="0" algn="l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  <a:defRPr/>
            </a:lvl2pPr>
            <a:lvl3pPr indent="0" lvl="2" marL="0" rtl="0" algn="l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  <a:defRPr/>
            </a:lvl3pPr>
            <a:lvl4pPr indent="0" lvl="3" marL="0" rtl="0" algn="l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  <a:defRPr/>
            </a:lvl4pPr>
            <a:lvl5pPr indent="0" lvl="4" marL="0" rtl="0" algn="l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  <a:defRPr/>
            </a:lvl5pPr>
            <a:lvl6pPr indent="0" lvl="5" marL="0" rtl="0" algn="l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  <a:defRPr/>
            </a:lvl6pPr>
            <a:lvl7pPr indent="0" lvl="6" marL="0" rtl="0" algn="l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  <a:defRPr/>
            </a:lvl7pPr>
            <a:lvl8pPr indent="0" lvl="7" marL="0" rtl="0" algn="l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  <a:defRPr/>
            </a:lvl8pPr>
            <a:lvl9pPr indent="0" lvl="8" marL="0" rtl="0" algn="l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和竖排文本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3"/>
          <p:cNvSpPr txBox="1"/>
          <p:nvPr>
            <p:ph type="title"/>
          </p:nvPr>
        </p:nvSpPr>
        <p:spPr>
          <a:xfrm>
            <a:off x="755332" y="385444"/>
            <a:ext cx="106812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3"/>
          <p:cNvSpPr txBox="1"/>
          <p:nvPr>
            <p:ph idx="1" type="body"/>
          </p:nvPr>
        </p:nvSpPr>
        <p:spPr>
          <a:xfrm rot="5400000">
            <a:off x="3832800" y="-1645860"/>
            <a:ext cx="4526400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16" name="Google Shape;116;p13"/>
          <p:cNvSpPr txBox="1"/>
          <p:nvPr>
            <p:ph idx="10" type="dt"/>
          </p:nvPr>
        </p:nvSpPr>
        <p:spPr>
          <a:xfrm>
            <a:off x="60960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117" name="Google Shape;117;p13"/>
          <p:cNvSpPr txBox="1"/>
          <p:nvPr>
            <p:ph idx="11" type="ftr"/>
          </p:nvPr>
        </p:nvSpPr>
        <p:spPr>
          <a:xfrm>
            <a:off x="4145279" y="6377940"/>
            <a:ext cx="3901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118" name="Google Shape;118;p13"/>
          <p:cNvSpPr txBox="1"/>
          <p:nvPr>
            <p:ph idx="12" type="sldNum"/>
          </p:nvPr>
        </p:nvSpPr>
        <p:spPr>
          <a:xfrm>
            <a:off x="11353418" y="6473336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rtl="0" algn="l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  <a:defRPr/>
            </a:lvl1pPr>
            <a:lvl2pPr indent="0" lvl="1" marL="0" rtl="0" algn="l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  <a:defRPr/>
            </a:lvl2pPr>
            <a:lvl3pPr indent="0" lvl="2" marL="0" rtl="0" algn="l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  <a:defRPr/>
            </a:lvl3pPr>
            <a:lvl4pPr indent="0" lvl="3" marL="0" rtl="0" algn="l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  <a:defRPr/>
            </a:lvl4pPr>
            <a:lvl5pPr indent="0" lvl="4" marL="0" rtl="0" algn="l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  <a:defRPr/>
            </a:lvl5pPr>
            <a:lvl6pPr indent="0" lvl="5" marL="0" rtl="0" algn="l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  <a:defRPr/>
            </a:lvl6pPr>
            <a:lvl7pPr indent="0" lvl="6" marL="0" rtl="0" algn="l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  <a:defRPr/>
            </a:lvl7pPr>
            <a:lvl8pPr indent="0" lvl="7" marL="0" rtl="0" algn="l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  <a:defRPr/>
            </a:lvl8pPr>
            <a:lvl9pPr indent="0" lvl="8" marL="0" rtl="0" algn="l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垂直排列标题与文本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4"/>
          <p:cNvSpPr txBox="1"/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4"/>
          <p:cNvSpPr txBox="1"/>
          <p:nvPr>
            <p:ph idx="1" type="body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22" name="Google Shape;122;p14"/>
          <p:cNvSpPr txBox="1"/>
          <p:nvPr>
            <p:ph idx="10" type="dt"/>
          </p:nvPr>
        </p:nvSpPr>
        <p:spPr>
          <a:xfrm>
            <a:off x="60960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123" name="Google Shape;123;p14"/>
          <p:cNvSpPr txBox="1"/>
          <p:nvPr>
            <p:ph idx="11" type="ftr"/>
          </p:nvPr>
        </p:nvSpPr>
        <p:spPr>
          <a:xfrm>
            <a:off x="4145279" y="6377940"/>
            <a:ext cx="3901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124" name="Google Shape;124;p14"/>
          <p:cNvSpPr txBox="1"/>
          <p:nvPr>
            <p:ph idx="12" type="sldNum"/>
          </p:nvPr>
        </p:nvSpPr>
        <p:spPr>
          <a:xfrm>
            <a:off x="11353418" y="6473336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rtl="0" algn="l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  <a:defRPr/>
            </a:lvl1pPr>
            <a:lvl2pPr indent="0" lvl="1" marL="0" rtl="0" algn="l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  <a:defRPr/>
            </a:lvl2pPr>
            <a:lvl3pPr indent="0" lvl="2" marL="0" rtl="0" algn="l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  <a:defRPr/>
            </a:lvl3pPr>
            <a:lvl4pPr indent="0" lvl="3" marL="0" rtl="0" algn="l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  <a:defRPr/>
            </a:lvl4pPr>
            <a:lvl5pPr indent="0" lvl="4" marL="0" rtl="0" algn="l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  <a:defRPr/>
            </a:lvl5pPr>
            <a:lvl6pPr indent="0" lvl="5" marL="0" rtl="0" algn="l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  <a:defRPr/>
            </a:lvl6pPr>
            <a:lvl7pPr indent="0" lvl="6" marL="0" rtl="0" algn="l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  <a:defRPr/>
            </a:lvl7pPr>
            <a:lvl8pPr indent="0" lvl="7" marL="0" rtl="0" algn="l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  <a:defRPr/>
            </a:lvl8pPr>
            <a:lvl9pPr indent="0" lvl="8" marL="0" rtl="0" algn="l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自定义版式" showMasterSp="0">
  <p:cSld name="自定义版式 2">
    <p:bg>
      <p:bgPr>
        <a:solidFill>
          <a:schemeClr val="lt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"/>
          <p:cNvSpPr/>
          <p:nvPr/>
        </p:nvSpPr>
        <p:spPr>
          <a:xfrm>
            <a:off x="9377426" y="4825"/>
            <a:ext cx="1218564" cy="685357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/>
          <a:ln cap="flat" cmpd="sng" w="9525">
            <a:solidFill>
              <a:srgbClr val="5FCAEE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" name="Google Shape;43;p3"/>
          <p:cNvSpPr/>
          <p:nvPr/>
        </p:nvSpPr>
        <p:spPr>
          <a:xfrm>
            <a:off x="7448612" y="3694896"/>
            <a:ext cx="4743468" cy="3163590"/>
          </a:xfrm>
          <a:custGeom>
            <a:rect b="b" l="l" r="r" t="t"/>
            <a:pathLst>
              <a:path extrusionOk="0" h="21600" w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cap="flat" cmpd="sng" w="9525">
            <a:solidFill>
              <a:srgbClr val="5FCAEE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" name="Google Shape;44;p3"/>
          <p:cNvSpPr/>
          <p:nvPr/>
        </p:nvSpPr>
        <p:spPr>
          <a:xfrm>
            <a:off x="9182100" y="0"/>
            <a:ext cx="3009906" cy="6858000"/>
          </a:xfrm>
          <a:custGeom>
            <a:rect b="b" l="l" r="r" t="t"/>
            <a:pathLst>
              <a:path extrusionOk="0" h="21600" w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5690"/>
            </a:srgbClr>
          </a:solidFill>
          <a:ln>
            <a:noFill/>
          </a:ln>
        </p:spPr>
      </p:sp>
      <p:sp>
        <p:nvSpPr>
          <p:cNvPr id="45" name="Google Shape;45;p3"/>
          <p:cNvSpPr/>
          <p:nvPr/>
        </p:nvSpPr>
        <p:spPr>
          <a:xfrm>
            <a:off x="9602878" y="0"/>
            <a:ext cx="2589516" cy="6858000"/>
          </a:xfrm>
          <a:custGeom>
            <a:rect b="b" l="l" r="r" t="t"/>
            <a:pathLst>
              <a:path extrusionOk="0" h="21600" w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</p:sp>
      <p:sp>
        <p:nvSpPr>
          <p:cNvPr id="46" name="Google Shape;46;p3"/>
          <p:cNvSpPr/>
          <p:nvPr/>
        </p:nvSpPr>
        <p:spPr>
          <a:xfrm>
            <a:off x="8934450" y="3048000"/>
            <a:ext cx="3257550" cy="3810024"/>
          </a:xfrm>
          <a:custGeom>
            <a:rect b="b" l="l" r="r" t="t"/>
            <a:pathLst>
              <a:path extrusionOk="0" h="21600" w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5880"/>
            </a:srgbClr>
          </a:solidFill>
          <a:ln>
            <a:noFill/>
          </a:ln>
        </p:spPr>
      </p:sp>
      <p:sp>
        <p:nvSpPr>
          <p:cNvPr id="47" name="Google Shape;47;p3"/>
          <p:cNvSpPr/>
          <p:nvPr/>
        </p:nvSpPr>
        <p:spPr>
          <a:xfrm>
            <a:off x="9337930" y="0"/>
            <a:ext cx="2854332" cy="6858000"/>
          </a:xfrm>
          <a:custGeom>
            <a:rect b="b" l="l" r="r" t="t"/>
            <a:pathLst>
              <a:path extrusionOk="0" h="21600" w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49800"/>
            </a:srgbClr>
          </a:solidFill>
          <a:ln>
            <a:noFill/>
          </a:ln>
        </p:spPr>
      </p:sp>
      <p:sp>
        <p:nvSpPr>
          <p:cNvPr id="48" name="Google Shape;48;p3"/>
          <p:cNvSpPr/>
          <p:nvPr/>
        </p:nvSpPr>
        <p:spPr>
          <a:xfrm>
            <a:off x="10896601" y="0"/>
            <a:ext cx="1295406" cy="6858000"/>
          </a:xfrm>
          <a:custGeom>
            <a:rect b="b" l="l" r="r" t="t"/>
            <a:pathLst>
              <a:path extrusionOk="0" h="21600" w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69800"/>
            </a:srgbClr>
          </a:solidFill>
          <a:ln>
            <a:noFill/>
          </a:ln>
        </p:spPr>
      </p:sp>
      <p:sp>
        <p:nvSpPr>
          <p:cNvPr id="49" name="Google Shape;49;p3"/>
          <p:cNvSpPr/>
          <p:nvPr/>
        </p:nvSpPr>
        <p:spPr>
          <a:xfrm>
            <a:off x="10936247" y="0"/>
            <a:ext cx="1256040" cy="6858000"/>
          </a:xfrm>
          <a:custGeom>
            <a:rect b="b" l="l" r="r" t="t"/>
            <a:pathLst>
              <a:path extrusionOk="0" h="21600" w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</p:sp>
      <p:sp>
        <p:nvSpPr>
          <p:cNvPr id="50" name="Google Shape;50;p3"/>
          <p:cNvSpPr/>
          <p:nvPr/>
        </p:nvSpPr>
        <p:spPr>
          <a:xfrm>
            <a:off x="10372725" y="3590925"/>
            <a:ext cx="1819260" cy="3267054"/>
          </a:xfrm>
          <a:custGeom>
            <a:rect b="b" l="l" r="r" t="t"/>
            <a:pathLst>
              <a:path extrusionOk="0" h="21600" w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5880"/>
            </a:srgbClr>
          </a:solidFill>
          <a:ln>
            <a:noFill/>
          </a:ln>
        </p:spPr>
      </p:sp>
      <p:sp>
        <p:nvSpPr>
          <p:cNvPr id="51" name="Google Shape;51;p3"/>
          <p:cNvSpPr/>
          <p:nvPr/>
        </p:nvSpPr>
        <p:spPr>
          <a:xfrm>
            <a:off x="0" y="4010025"/>
            <a:ext cx="447660" cy="28479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0"/>
            </a:srgbClr>
          </a:solidFill>
          <a:ln>
            <a:noFill/>
          </a:ln>
        </p:spPr>
      </p:sp>
      <p:sp>
        <p:nvSpPr>
          <p:cNvPr id="52" name="Google Shape;52;p3"/>
          <p:cNvSpPr txBox="1"/>
          <p:nvPr>
            <p:ph type="title"/>
          </p:nvPr>
        </p:nvSpPr>
        <p:spPr>
          <a:xfrm>
            <a:off x="755332" y="385444"/>
            <a:ext cx="106812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"/>
          <p:cNvSpPr txBox="1"/>
          <p:nvPr>
            <p:ph idx="11" type="ftr"/>
          </p:nvPr>
        </p:nvSpPr>
        <p:spPr>
          <a:xfrm>
            <a:off x="4145279" y="6377940"/>
            <a:ext cx="3901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54" name="Google Shape;54;p3"/>
          <p:cNvSpPr txBox="1"/>
          <p:nvPr>
            <p:ph idx="10" type="dt"/>
          </p:nvPr>
        </p:nvSpPr>
        <p:spPr>
          <a:xfrm>
            <a:off x="60960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55" name="Google Shape;55;p3"/>
          <p:cNvSpPr txBox="1"/>
          <p:nvPr>
            <p:ph idx="12" type="sldNum"/>
          </p:nvPr>
        </p:nvSpPr>
        <p:spPr>
          <a:xfrm>
            <a:off x="11353418" y="6473336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rtl="0" algn="l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rtl="0" algn="l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rtl="0" algn="l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rtl="0" algn="l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rtl="0" algn="l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rtl="0" algn="l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rtl="0" algn="l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rtl="0" algn="l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rtl="0" algn="l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幻灯片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"/>
          <p:cNvSpPr txBox="1"/>
          <p:nvPr>
            <p:ph type="ctrTitle"/>
          </p:nvPr>
        </p:nvSpPr>
        <p:spPr>
          <a:xfrm>
            <a:off x="914400" y="2130425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4"/>
          <p:cNvSpPr txBox="1"/>
          <p:nvPr>
            <p:ph idx="1" type="subTitle"/>
          </p:nvPr>
        </p:nvSpPr>
        <p:spPr>
          <a:xfrm>
            <a:off x="1828800" y="3886199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/>
            </a:lvl9pPr>
          </a:lstStyle>
          <a:p/>
        </p:txBody>
      </p:sp>
      <p:sp>
        <p:nvSpPr>
          <p:cNvPr id="59" name="Google Shape;59;p4"/>
          <p:cNvSpPr txBox="1"/>
          <p:nvPr>
            <p:ph idx="10" type="dt"/>
          </p:nvPr>
        </p:nvSpPr>
        <p:spPr>
          <a:xfrm>
            <a:off x="60960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60" name="Google Shape;60;p4"/>
          <p:cNvSpPr txBox="1"/>
          <p:nvPr>
            <p:ph idx="11" type="ftr"/>
          </p:nvPr>
        </p:nvSpPr>
        <p:spPr>
          <a:xfrm>
            <a:off x="4145279" y="6377940"/>
            <a:ext cx="3901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61" name="Google Shape;61;p4"/>
          <p:cNvSpPr txBox="1"/>
          <p:nvPr>
            <p:ph idx="12" type="sldNum"/>
          </p:nvPr>
        </p:nvSpPr>
        <p:spPr>
          <a:xfrm>
            <a:off x="11353418" y="6473336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rtl="0" algn="l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  <a:defRPr/>
            </a:lvl1pPr>
            <a:lvl2pPr indent="0" lvl="1" marL="0" rtl="0" algn="l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  <a:defRPr/>
            </a:lvl2pPr>
            <a:lvl3pPr indent="0" lvl="2" marL="0" rtl="0" algn="l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  <a:defRPr/>
            </a:lvl3pPr>
            <a:lvl4pPr indent="0" lvl="3" marL="0" rtl="0" algn="l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  <a:defRPr/>
            </a:lvl4pPr>
            <a:lvl5pPr indent="0" lvl="4" marL="0" rtl="0" algn="l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  <a:defRPr/>
            </a:lvl5pPr>
            <a:lvl6pPr indent="0" lvl="5" marL="0" rtl="0" algn="l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  <a:defRPr/>
            </a:lvl6pPr>
            <a:lvl7pPr indent="0" lvl="6" marL="0" rtl="0" algn="l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  <a:defRPr/>
            </a:lvl7pPr>
            <a:lvl8pPr indent="0" lvl="7" marL="0" rtl="0" algn="l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  <a:defRPr/>
            </a:lvl8pPr>
            <a:lvl9pPr indent="0" lvl="8" marL="0" rtl="0" algn="l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和内容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5"/>
          <p:cNvSpPr txBox="1"/>
          <p:nvPr>
            <p:ph type="title"/>
          </p:nvPr>
        </p:nvSpPr>
        <p:spPr>
          <a:xfrm>
            <a:off x="755332" y="385444"/>
            <a:ext cx="106812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5"/>
          <p:cNvSpPr txBox="1"/>
          <p:nvPr>
            <p:ph idx="1" type="body"/>
          </p:nvPr>
        </p:nvSpPr>
        <p:spPr>
          <a:xfrm>
            <a:off x="609600" y="1577340"/>
            <a:ext cx="10972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65" name="Google Shape;65;p5"/>
          <p:cNvSpPr txBox="1"/>
          <p:nvPr>
            <p:ph idx="10" type="dt"/>
          </p:nvPr>
        </p:nvSpPr>
        <p:spPr>
          <a:xfrm>
            <a:off x="60960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66" name="Google Shape;66;p5"/>
          <p:cNvSpPr txBox="1"/>
          <p:nvPr>
            <p:ph idx="11" type="ftr"/>
          </p:nvPr>
        </p:nvSpPr>
        <p:spPr>
          <a:xfrm>
            <a:off x="4145279" y="6377940"/>
            <a:ext cx="3901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67" name="Google Shape;67;p5"/>
          <p:cNvSpPr txBox="1"/>
          <p:nvPr>
            <p:ph idx="12" type="sldNum"/>
          </p:nvPr>
        </p:nvSpPr>
        <p:spPr>
          <a:xfrm>
            <a:off x="11353418" y="6473336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rtl="0" algn="l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  <a:defRPr/>
            </a:lvl1pPr>
            <a:lvl2pPr indent="0" lvl="1" marL="0" rtl="0" algn="l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  <a:defRPr/>
            </a:lvl2pPr>
            <a:lvl3pPr indent="0" lvl="2" marL="0" rtl="0" algn="l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  <a:defRPr/>
            </a:lvl3pPr>
            <a:lvl4pPr indent="0" lvl="3" marL="0" rtl="0" algn="l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  <a:defRPr/>
            </a:lvl4pPr>
            <a:lvl5pPr indent="0" lvl="4" marL="0" rtl="0" algn="l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  <a:defRPr/>
            </a:lvl5pPr>
            <a:lvl6pPr indent="0" lvl="5" marL="0" rtl="0" algn="l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  <a:defRPr/>
            </a:lvl6pPr>
            <a:lvl7pPr indent="0" lvl="6" marL="0" rtl="0" algn="l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  <a:defRPr/>
            </a:lvl7pPr>
            <a:lvl8pPr indent="0" lvl="7" marL="0" rtl="0" algn="l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  <a:defRPr/>
            </a:lvl8pPr>
            <a:lvl9pPr indent="0" lvl="8" marL="0" rtl="0" algn="l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节标题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6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4000"/>
              <a:buFont typeface="Calibri"/>
              <a:buNone/>
              <a:defRPr b="1" sz="4000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6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9pPr>
          </a:lstStyle>
          <a:p/>
        </p:txBody>
      </p:sp>
      <p:sp>
        <p:nvSpPr>
          <p:cNvPr id="71" name="Google Shape;71;p6"/>
          <p:cNvSpPr txBox="1"/>
          <p:nvPr>
            <p:ph idx="10" type="dt"/>
          </p:nvPr>
        </p:nvSpPr>
        <p:spPr>
          <a:xfrm>
            <a:off x="60960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72" name="Google Shape;72;p6"/>
          <p:cNvSpPr txBox="1"/>
          <p:nvPr>
            <p:ph idx="11" type="ftr"/>
          </p:nvPr>
        </p:nvSpPr>
        <p:spPr>
          <a:xfrm>
            <a:off x="4145279" y="6377940"/>
            <a:ext cx="3901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73" name="Google Shape;73;p6"/>
          <p:cNvSpPr txBox="1"/>
          <p:nvPr>
            <p:ph idx="12" type="sldNum"/>
          </p:nvPr>
        </p:nvSpPr>
        <p:spPr>
          <a:xfrm>
            <a:off x="11353418" y="6473336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rtl="0" algn="l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  <a:defRPr/>
            </a:lvl1pPr>
            <a:lvl2pPr indent="0" lvl="1" marL="0" rtl="0" algn="l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  <a:defRPr/>
            </a:lvl2pPr>
            <a:lvl3pPr indent="0" lvl="2" marL="0" rtl="0" algn="l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  <a:defRPr/>
            </a:lvl3pPr>
            <a:lvl4pPr indent="0" lvl="3" marL="0" rtl="0" algn="l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  <a:defRPr/>
            </a:lvl4pPr>
            <a:lvl5pPr indent="0" lvl="4" marL="0" rtl="0" algn="l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  <a:defRPr/>
            </a:lvl5pPr>
            <a:lvl6pPr indent="0" lvl="5" marL="0" rtl="0" algn="l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  <a:defRPr/>
            </a:lvl6pPr>
            <a:lvl7pPr indent="0" lvl="6" marL="0" rtl="0" algn="l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  <a:defRPr/>
            </a:lvl7pPr>
            <a:lvl8pPr indent="0" lvl="7" marL="0" rtl="0" algn="l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  <a:defRPr/>
            </a:lvl8pPr>
            <a:lvl9pPr indent="0" lvl="8" marL="0" rtl="0" algn="l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两栏内容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7"/>
          <p:cNvSpPr txBox="1"/>
          <p:nvPr>
            <p:ph type="title"/>
          </p:nvPr>
        </p:nvSpPr>
        <p:spPr>
          <a:xfrm>
            <a:off x="755332" y="385444"/>
            <a:ext cx="106812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Calibri"/>
              <a:buNone/>
              <a:defRPr sz="2800"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sz="2400"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/>
            </a:lvl9pPr>
          </a:lstStyle>
          <a:p/>
        </p:txBody>
      </p:sp>
      <p:sp>
        <p:nvSpPr>
          <p:cNvPr id="77" name="Google Shape;77;p7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Calibri"/>
              <a:buNone/>
              <a:defRPr sz="2800"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sz="2400"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/>
            </a:lvl9pPr>
          </a:lstStyle>
          <a:p/>
        </p:txBody>
      </p:sp>
      <p:sp>
        <p:nvSpPr>
          <p:cNvPr id="78" name="Google Shape;78;p7"/>
          <p:cNvSpPr txBox="1"/>
          <p:nvPr>
            <p:ph idx="10" type="dt"/>
          </p:nvPr>
        </p:nvSpPr>
        <p:spPr>
          <a:xfrm>
            <a:off x="60960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79" name="Google Shape;79;p7"/>
          <p:cNvSpPr txBox="1"/>
          <p:nvPr>
            <p:ph idx="11" type="ftr"/>
          </p:nvPr>
        </p:nvSpPr>
        <p:spPr>
          <a:xfrm>
            <a:off x="4145279" y="6377940"/>
            <a:ext cx="3901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80" name="Google Shape;80;p7"/>
          <p:cNvSpPr txBox="1"/>
          <p:nvPr>
            <p:ph idx="12" type="sldNum"/>
          </p:nvPr>
        </p:nvSpPr>
        <p:spPr>
          <a:xfrm>
            <a:off x="11353418" y="6473336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rtl="0" algn="l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  <a:defRPr/>
            </a:lvl1pPr>
            <a:lvl2pPr indent="0" lvl="1" marL="0" rtl="0" algn="l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  <a:defRPr/>
            </a:lvl2pPr>
            <a:lvl3pPr indent="0" lvl="2" marL="0" rtl="0" algn="l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  <a:defRPr/>
            </a:lvl3pPr>
            <a:lvl4pPr indent="0" lvl="3" marL="0" rtl="0" algn="l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  <a:defRPr/>
            </a:lvl4pPr>
            <a:lvl5pPr indent="0" lvl="4" marL="0" rtl="0" algn="l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  <a:defRPr/>
            </a:lvl5pPr>
            <a:lvl6pPr indent="0" lvl="5" marL="0" rtl="0" algn="l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  <a:defRPr/>
            </a:lvl6pPr>
            <a:lvl7pPr indent="0" lvl="6" marL="0" rtl="0" algn="l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  <a:defRPr/>
            </a:lvl7pPr>
            <a:lvl8pPr indent="0" lvl="7" marL="0" rtl="0" algn="l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  <a:defRPr/>
            </a:lvl8pPr>
            <a:lvl9pPr indent="0" lvl="8" marL="0" rtl="0" algn="l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较" type="twoTxTwoObj">
  <p:cSld name="TWO_OBJECTS_WITH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8"/>
          <p:cNvSpPr txBox="1"/>
          <p:nvPr>
            <p:ph type="title"/>
          </p:nvPr>
        </p:nvSpPr>
        <p:spPr>
          <a:xfrm>
            <a:off x="755332" y="385444"/>
            <a:ext cx="106812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8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84" name="Google Shape;84;p8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sz="2400"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9pPr>
          </a:lstStyle>
          <a:p/>
        </p:txBody>
      </p:sp>
      <p:sp>
        <p:nvSpPr>
          <p:cNvPr id="85" name="Google Shape;85;p8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86" name="Google Shape;86;p8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sz="2400"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9pPr>
          </a:lstStyle>
          <a:p/>
        </p:txBody>
      </p:sp>
      <p:sp>
        <p:nvSpPr>
          <p:cNvPr id="87" name="Google Shape;87;p8"/>
          <p:cNvSpPr txBox="1"/>
          <p:nvPr>
            <p:ph idx="10" type="dt"/>
          </p:nvPr>
        </p:nvSpPr>
        <p:spPr>
          <a:xfrm>
            <a:off x="60960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88" name="Google Shape;88;p8"/>
          <p:cNvSpPr txBox="1"/>
          <p:nvPr>
            <p:ph idx="11" type="ftr"/>
          </p:nvPr>
        </p:nvSpPr>
        <p:spPr>
          <a:xfrm>
            <a:off x="4145279" y="6377940"/>
            <a:ext cx="3901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89" name="Google Shape;89;p8"/>
          <p:cNvSpPr txBox="1"/>
          <p:nvPr>
            <p:ph idx="12" type="sldNum"/>
          </p:nvPr>
        </p:nvSpPr>
        <p:spPr>
          <a:xfrm>
            <a:off x="11353418" y="6473336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rtl="0" algn="l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  <a:defRPr/>
            </a:lvl1pPr>
            <a:lvl2pPr indent="0" lvl="1" marL="0" rtl="0" algn="l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  <a:defRPr/>
            </a:lvl2pPr>
            <a:lvl3pPr indent="0" lvl="2" marL="0" rtl="0" algn="l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  <a:defRPr/>
            </a:lvl3pPr>
            <a:lvl4pPr indent="0" lvl="3" marL="0" rtl="0" algn="l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  <a:defRPr/>
            </a:lvl4pPr>
            <a:lvl5pPr indent="0" lvl="4" marL="0" rtl="0" algn="l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  <a:defRPr/>
            </a:lvl5pPr>
            <a:lvl6pPr indent="0" lvl="5" marL="0" rtl="0" algn="l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  <a:defRPr/>
            </a:lvl6pPr>
            <a:lvl7pPr indent="0" lvl="6" marL="0" rtl="0" algn="l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  <a:defRPr/>
            </a:lvl7pPr>
            <a:lvl8pPr indent="0" lvl="7" marL="0" rtl="0" algn="l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  <a:defRPr/>
            </a:lvl8pPr>
            <a:lvl9pPr indent="0" lvl="8" marL="0" rtl="0" algn="l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仅标题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9"/>
          <p:cNvSpPr txBox="1"/>
          <p:nvPr>
            <p:ph type="title"/>
          </p:nvPr>
        </p:nvSpPr>
        <p:spPr>
          <a:xfrm>
            <a:off x="755332" y="385444"/>
            <a:ext cx="106812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9"/>
          <p:cNvSpPr txBox="1"/>
          <p:nvPr>
            <p:ph idx="10" type="dt"/>
          </p:nvPr>
        </p:nvSpPr>
        <p:spPr>
          <a:xfrm>
            <a:off x="60960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93" name="Google Shape;93;p9"/>
          <p:cNvSpPr txBox="1"/>
          <p:nvPr>
            <p:ph idx="11" type="ftr"/>
          </p:nvPr>
        </p:nvSpPr>
        <p:spPr>
          <a:xfrm>
            <a:off x="4145279" y="6377940"/>
            <a:ext cx="3901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94" name="Google Shape;94;p9"/>
          <p:cNvSpPr txBox="1"/>
          <p:nvPr>
            <p:ph idx="12" type="sldNum"/>
          </p:nvPr>
        </p:nvSpPr>
        <p:spPr>
          <a:xfrm>
            <a:off x="11353418" y="6473336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rtl="0" algn="l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  <a:defRPr/>
            </a:lvl1pPr>
            <a:lvl2pPr indent="0" lvl="1" marL="0" rtl="0" algn="l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  <a:defRPr/>
            </a:lvl2pPr>
            <a:lvl3pPr indent="0" lvl="2" marL="0" rtl="0" algn="l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  <a:defRPr/>
            </a:lvl3pPr>
            <a:lvl4pPr indent="0" lvl="3" marL="0" rtl="0" algn="l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  <a:defRPr/>
            </a:lvl4pPr>
            <a:lvl5pPr indent="0" lvl="4" marL="0" rtl="0" algn="l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  <a:defRPr/>
            </a:lvl5pPr>
            <a:lvl6pPr indent="0" lvl="5" marL="0" rtl="0" algn="l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  <a:defRPr/>
            </a:lvl6pPr>
            <a:lvl7pPr indent="0" lvl="6" marL="0" rtl="0" algn="l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  <a:defRPr/>
            </a:lvl7pPr>
            <a:lvl8pPr indent="0" lvl="7" marL="0" rtl="0" algn="l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  <a:defRPr/>
            </a:lvl8pPr>
            <a:lvl9pPr indent="0" lvl="8" marL="0" rtl="0" algn="l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0"/>
          <p:cNvSpPr txBox="1"/>
          <p:nvPr>
            <p:ph idx="10" type="dt"/>
          </p:nvPr>
        </p:nvSpPr>
        <p:spPr>
          <a:xfrm>
            <a:off x="60960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97" name="Google Shape;97;p10"/>
          <p:cNvSpPr txBox="1"/>
          <p:nvPr>
            <p:ph idx="11" type="ftr"/>
          </p:nvPr>
        </p:nvSpPr>
        <p:spPr>
          <a:xfrm>
            <a:off x="4145279" y="6377940"/>
            <a:ext cx="3901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98" name="Google Shape;98;p10"/>
          <p:cNvSpPr txBox="1"/>
          <p:nvPr>
            <p:ph idx="12" type="sldNum"/>
          </p:nvPr>
        </p:nvSpPr>
        <p:spPr>
          <a:xfrm>
            <a:off x="11353418" y="6473336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rtl="0" algn="l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  <a:defRPr/>
            </a:lvl1pPr>
            <a:lvl2pPr indent="0" lvl="1" marL="0" rtl="0" algn="l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  <a:defRPr/>
            </a:lvl2pPr>
            <a:lvl3pPr indent="0" lvl="2" marL="0" rtl="0" algn="l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  <a:defRPr/>
            </a:lvl3pPr>
            <a:lvl4pPr indent="0" lvl="3" marL="0" rtl="0" algn="l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  <a:defRPr/>
            </a:lvl4pPr>
            <a:lvl5pPr indent="0" lvl="4" marL="0" rtl="0" algn="l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  <a:defRPr/>
            </a:lvl5pPr>
            <a:lvl6pPr indent="0" lvl="5" marL="0" rtl="0" algn="l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  <a:defRPr/>
            </a:lvl6pPr>
            <a:lvl7pPr indent="0" lvl="6" marL="0" rtl="0" algn="l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  <a:defRPr/>
            </a:lvl7pPr>
            <a:lvl8pPr indent="0" lvl="7" marL="0" rtl="0" algn="l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  <a:defRPr/>
            </a:lvl8pPr>
            <a:lvl9pPr indent="0" lvl="8" marL="0" rtl="0" algn="l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9377426" y="4825"/>
            <a:ext cx="1218564" cy="6853572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/>
          <a:ln cap="flat" cmpd="sng" w="9525">
            <a:solidFill>
              <a:srgbClr val="5FCAEE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" name="Google Shape;11;p1"/>
          <p:cNvSpPr/>
          <p:nvPr/>
        </p:nvSpPr>
        <p:spPr>
          <a:xfrm>
            <a:off x="7448612" y="3694896"/>
            <a:ext cx="4743468" cy="3163590"/>
          </a:xfrm>
          <a:custGeom>
            <a:rect b="b" l="l" r="r" t="t"/>
            <a:pathLst>
              <a:path extrusionOk="0" h="21600" w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cap="flat" cmpd="sng" w="9525">
            <a:solidFill>
              <a:srgbClr val="5FCAEE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" name="Google Shape;12;p1"/>
          <p:cNvSpPr/>
          <p:nvPr/>
        </p:nvSpPr>
        <p:spPr>
          <a:xfrm>
            <a:off x="9182100" y="0"/>
            <a:ext cx="3009906" cy="6858000"/>
          </a:xfrm>
          <a:custGeom>
            <a:rect b="b" l="l" r="r" t="t"/>
            <a:pathLst>
              <a:path extrusionOk="0" h="21600" w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5690"/>
            </a:srgbClr>
          </a:solidFill>
          <a:ln>
            <a:noFill/>
          </a:ln>
        </p:spPr>
      </p:sp>
      <p:sp>
        <p:nvSpPr>
          <p:cNvPr id="13" name="Google Shape;13;p1"/>
          <p:cNvSpPr/>
          <p:nvPr/>
        </p:nvSpPr>
        <p:spPr>
          <a:xfrm>
            <a:off x="9602878" y="0"/>
            <a:ext cx="2589516" cy="6858000"/>
          </a:xfrm>
          <a:custGeom>
            <a:rect b="b" l="l" r="r" t="t"/>
            <a:pathLst>
              <a:path extrusionOk="0" h="21600" w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</p:sp>
      <p:sp>
        <p:nvSpPr>
          <p:cNvPr id="14" name="Google Shape;14;p1"/>
          <p:cNvSpPr/>
          <p:nvPr/>
        </p:nvSpPr>
        <p:spPr>
          <a:xfrm>
            <a:off x="8934450" y="3048000"/>
            <a:ext cx="3257550" cy="3810024"/>
          </a:xfrm>
          <a:custGeom>
            <a:rect b="b" l="l" r="r" t="t"/>
            <a:pathLst>
              <a:path extrusionOk="0" h="21600" w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5880"/>
            </a:srgbClr>
          </a:solidFill>
          <a:ln>
            <a:noFill/>
          </a:ln>
        </p:spPr>
      </p:sp>
      <p:sp>
        <p:nvSpPr>
          <p:cNvPr id="15" name="Google Shape;15;p1"/>
          <p:cNvSpPr/>
          <p:nvPr/>
        </p:nvSpPr>
        <p:spPr>
          <a:xfrm>
            <a:off x="9337930" y="0"/>
            <a:ext cx="2854332" cy="6858000"/>
          </a:xfrm>
          <a:custGeom>
            <a:rect b="b" l="l" r="r" t="t"/>
            <a:pathLst>
              <a:path extrusionOk="0" h="21600" w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49800"/>
            </a:srgbClr>
          </a:solidFill>
          <a:ln>
            <a:noFill/>
          </a:ln>
        </p:spPr>
      </p:sp>
      <p:sp>
        <p:nvSpPr>
          <p:cNvPr id="16" name="Google Shape;16;p1"/>
          <p:cNvSpPr/>
          <p:nvPr/>
        </p:nvSpPr>
        <p:spPr>
          <a:xfrm>
            <a:off x="10896601" y="0"/>
            <a:ext cx="1295406" cy="6858000"/>
          </a:xfrm>
          <a:custGeom>
            <a:rect b="b" l="l" r="r" t="t"/>
            <a:pathLst>
              <a:path extrusionOk="0" h="21600" w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69800"/>
            </a:srgbClr>
          </a:solidFill>
          <a:ln>
            <a:noFill/>
          </a:ln>
        </p:spPr>
      </p:sp>
      <p:sp>
        <p:nvSpPr>
          <p:cNvPr id="17" name="Google Shape;17;p1"/>
          <p:cNvSpPr/>
          <p:nvPr/>
        </p:nvSpPr>
        <p:spPr>
          <a:xfrm>
            <a:off x="10936247" y="0"/>
            <a:ext cx="1256040" cy="6858000"/>
          </a:xfrm>
          <a:custGeom>
            <a:rect b="b" l="l" r="r" t="t"/>
            <a:pathLst>
              <a:path extrusionOk="0" h="21600" w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</p:sp>
      <p:sp>
        <p:nvSpPr>
          <p:cNvPr id="18" name="Google Shape;18;p1"/>
          <p:cNvSpPr/>
          <p:nvPr/>
        </p:nvSpPr>
        <p:spPr>
          <a:xfrm>
            <a:off x="10372725" y="3590925"/>
            <a:ext cx="1819260" cy="3267054"/>
          </a:xfrm>
          <a:custGeom>
            <a:rect b="b" l="l" r="r" t="t"/>
            <a:pathLst>
              <a:path extrusionOk="0" h="21600" w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5880"/>
            </a:srgbClr>
          </a:solidFill>
          <a:ln>
            <a:noFill/>
          </a:ln>
        </p:spPr>
      </p:sp>
      <p:sp>
        <p:nvSpPr>
          <p:cNvPr id="19" name="Google Shape;19;p1"/>
          <p:cNvSpPr/>
          <p:nvPr/>
        </p:nvSpPr>
        <p:spPr>
          <a:xfrm>
            <a:off x="0" y="4010025"/>
            <a:ext cx="447660" cy="28479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0"/>
            </a:srgbClr>
          </a:solidFill>
          <a:ln>
            <a:noFill/>
          </a:ln>
        </p:spPr>
      </p:sp>
      <p:sp>
        <p:nvSpPr>
          <p:cNvPr id="20" name="Google Shape;20;p1"/>
          <p:cNvSpPr txBox="1"/>
          <p:nvPr>
            <p:ph type="title"/>
          </p:nvPr>
        </p:nvSpPr>
        <p:spPr>
          <a:xfrm>
            <a:off x="755332" y="385444"/>
            <a:ext cx="106812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1" name="Google Shape;21;p1"/>
          <p:cNvSpPr txBox="1"/>
          <p:nvPr>
            <p:ph idx="1" type="body"/>
          </p:nvPr>
        </p:nvSpPr>
        <p:spPr>
          <a:xfrm>
            <a:off x="609600" y="1577340"/>
            <a:ext cx="10972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1"/>
          <p:cNvSpPr txBox="1"/>
          <p:nvPr>
            <p:ph idx="11" type="ftr"/>
          </p:nvPr>
        </p:nvSpPr>
        <p:spPr>
          <a:xfrm>
            <a:off x="4145279" y="6377940"/>
            <a:ext cx="39015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i="0" sz="1800" u="none" cap="none" strike="noStrik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i="0" sz="1800" u="none" cap="none" strike="noStrik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i="0" sz="1800" u="none" cap="none" strike="noStrik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i="0" sz="1800" u="none" cap="none" strike="noStrik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i="0" sz="1800" u="none" cap="none" strike="noStrik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i="0" sz="1800" u="none" cap="none" strike="noStrik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i="0" sz="1800" u="none" cap="none" strike="noStrik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i="0" sz="1800" u="none" cap="none" strike="noStrik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i="0" sz="1800" u="none" cap="none" strike="noStrik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/>
        </p:txBody>
      </p:sp>
      <p:sp>
        <p:nvSpPr>
          <p:cNvPr id="23" name="Google Shape;23;p1"/>
          <p:cNvSpPr txBox="1"/>
          <p:nvPr>
            <p:ph idx="10" type="dt"/>
          </p:nvPr>
        </p:nvSpPr>
        <p:spPr>
          <a:xfrm>
            <a:off x="609600" y="6377940"/>
            <a:ext cx="28041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i="0" sz="1800" u="none" cap="none" strike="noStrik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i="0" sz="1800" u="none" cap="none" strike="noStrik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i="0" sz="1800" u="none" cap="none" strike="noStrik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i="0" sz="1800" u="none" cap="none" strike="noStrik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i="0" sz="1800" u="none" cap="none" strike="noStrik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i="0" sz="1800" u="none" cap="none" strike="noStrik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i="0" sz="1800" u="none" cap="none" strike="noStrik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i="0" sz="1800" u="none" cap="none" strike="noStrik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i="0" sz="1800" u="none" cap="none" strike="noStrik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/>
        </p:txBody>
      </p:sp>
      <p:sp>
        <p:nvSpPr>
          <p:cNvPr id="24" name="Google Shape;24;p1"/>
          <p:cNvSpPr txBox="1"/>
          <p:nvPr>
            <p:ph idx="12" type="sldNum"/>
          </p:nvPr>
        </p:nvSpPr>
        <p:spPr>
          <a:xfrm>
            <a:off x="11353418" y="6473336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rtl="0" algn="l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rtl="0" algn="l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rtl="0" algn="l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rtl="0" algn="l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rtl="0" algn="l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rtl="0" algn="l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rtl="0" algn="l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rtl="0" algn="l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" name="Google Shape;274;p1"/>
          <p:cNvGrpSpPr/>
          <p:nvPr/>
        </p:nvGrpSpPr>
        <p:grpSpPr>
          <a:xfrm>
            <a:off x="876298" y="990599"/>
            <a:ext cx="1743050" cy="1333491"/>
            <a:chOff x="876298" y="990599"/>
            <a:chExt cx="1743050" cy="1333491"/>
          </a:xfrm>
        </p:grpSpPr>
        <p:sp>
          <p:nvSpPr>
            <p:cNvPr id="275" name="Google Shape;275;p1"/>
            <p:cNvSpPr/>
            <p:nvPr/>
          </p:nvSpPr>
          <p:spPr>
            <a:xfrm>
              <a:off x="876298" y="1266824"/>
              <a:ext cx="1228716" cy="1057266"/>
            </a:xfrm>
            <a:custGeom>
              <a:rect b="b" l="l" r="r" t="t"/>
              <a:pathLst>
                <a:path extrusionOk="0" h="21600" w="21600">
                  <a:moveTo>
                    <a:pt x="16953" y="0"/>
                  </a:moveTo>
                  <a:lnTo>
                    <a:pt x="4646" y="0"/>
                  </a:lnTo>
                  <a:lnTo>
                    <a:pt x="0" y="10800"/>
                  </a:lnTo>
                  <a:lnTo>
                    <a:pt x="4646" y="21600"/>
                  </a:lnTo>
                  <a:lnTo>
                    <a:pt x="16953" y="21600"/>
                  </a:lnTo>
                  <a:lnTo>
                    <a:pt x="21599" y="10800"/>
                  </a:lnTo>
                  <a:lnTo>
                    <a:pt x="16953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</p:sp>
        <p:sp>
          <p:nvSpPr>
            <p:cNvPr id="276" name="Google Shape;276;p1"/>
            <p:cNvSpPr/>
            <p:nvPr/>
          </p:nvSpPr>
          <p:spPr>
            <a:xfrm>
              <a:off x="1971672" y="990599"/>
              <a:ext cx="647676" cy="561978"/>
            </a:xfrm>
            <a:custGeom>
              <a:rect b="b" l="l" r="r" t="t"/>
              <a:pathLst>
                <a:path extrusionOk="0" h="21600" w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</p:sp>
      </p:grpSp>
      <p:sp>
        <p:nvSpPr>
          <p:cNvPr id="277" name="Google Shape;277;p1"/>
          <p:cNvSpPr/>
          <p:nvPr/>
        </p:nvSpPr>
        <p:spPr>
          <a:xfrm>
            <a:off x="3752849" y="1190625"/>
            <a:ext cx="1666872" cy="1438290"/>
          </a:xfrm>
          <a:custGeom>
            <a:rect b="b" l="l" r="r" t="t"/>
            <a:pathLst>
              <a:path extrusionOk="0" h="21600" w="21600">
                <a:moveTo>
                  <a:pt x="16940" y="0"/>
                </a:moveTo>
                <a:lnTo>
                  <a:pt x="4659" y="0"/>
                </a:lnTo>
                <a:lnTo>
                  <a:pt x="0" y="10798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8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</p:sp>
      <p:sp>
        <p:nvSpPr>
          <p:cNvPr id="278" name="Google Shape;278;p1"/>
          <p:cNvSpPr/>
          <p:nvPr/>
        </p:nvSpPr>
        <p:spPr>
          <a:xfrm>
            <a:off x="3800474" y="5229225"/>
            <a:ext cx="723924" cy="619110"/>
          </a:xfrm>
          <a:custGeom>
            <a:rect b="b" l="l" r="r" t="t"/>
            <a:pathLst>
              <a:path extrusionOk="0" h="21600" w="21600">
                <a:moveTo>
                  <a:pt x="16979" y="0"/>
                </a:moveTo>
                <a:lnTo>
                  <a:pt x="4618" y="0"/>
                </a:lnTo>
                <a:lnTo>
                  <a:pt x="0" y="10802"/>
                </a:lnTo>
                <a:lnTo>
                  <a:pt x="4618" y="21600"/>
                </a:lnTo>
                <a:lnTo>
                  <a:pt x="16979" y="21600"/>
                </a:lnTo>
                <a:lnTo>
                  <a:pt x="21600" y="10802"/>
                </a:lnTo>
                <a:lnTo>
                  <a:pt x="16979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</p:sp>
      <p:sp>
        <p:nvSpPr>
          <p:cNvPr id="279" name="Google Shape;279;p1"/>
          <p:cNvSpPr txBox="1"/>
          <p:nvPr>
            <p:ph idx="4294967295" type="ctrTitle"/>
          </p:nvPr>
        </p:nvSpPr>
        <p:spPr>
          <a:xfrm>
            <a:off x="1523999" y="19665"/>
            <a:ext cx="76296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21373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3200"/>
              <a:buFont typeface="Times New Roman"/>
              <a:buNone/>
            </a:pPr>
            <a:r>
              <a:rPr b="1" i="0" lang="en-US" sz="3200" u="none" cap="none" strike="noStrike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Portfolio </a:t>
            </a:r>
            <a:br>
              <a:rPr b="1" i="0" lang="en-US" sz="3200" u="none" cap="none" strike="noStrike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 b="0" i="0" sz="32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0" name="Google Shape;280;p1"/>
          <p:cNvSpPr/>
          <p:nvPr/>
        </p:nvSpPr>
        <p:spPr>
          <a:xfrm>
            <a:off x="676275" y="6467475"/>
            <a:ext cx="21432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281" name="Google Shape;281;p1"/>
          <p:cNvSpPr txBox="1"/>
          <p:nvPr>
            <p:ph idx="12" type="sldNum"/>
          </p:nvPr>
        </p:nvSpPr>
        <p:spPr>
          <a:xfrm>
            <a:off x="11353418" y="6473336"/>
            <a:ext cx="151200" cy="1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b="0" i="0" lang="en-US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100" u="none" cap="none" strike="noStrike">
              <a:solidFill>
                <a:srgbClr val="2D936B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2" name="Google Shape;282;p1"/>
          <p:cNvSpPr/>
          <p:nvPr/>
        </p:nvSpPr>
        <p:spPr>
          <a:xfrm>
            <a:off x="1956225" y="3264300"/>
            <a:ext cx="9548400" cy="35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STUDENT NAME: 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Aswini.P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REGISTER NO AND NMID:2413105050012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2006/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asanm10524131050500122006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DEPARTMENT: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Bachelor Of Computer applications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COLLEGE: Periyar Arts college, cuddalore /Annamalai university 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4"/>
          <p:cNvSpPr/>
          <p:nvPr/>
        </p:nvSpPr>
        <p:spPr>
          <a:xfrm>
            <a:off x="752474" y="6486037"/>
            <a:ext cx="17736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Clr>
                <a:srgbClr val="2D83C3"/>
              </a:buClr>
              <a:buSzPts val="1100"/>
              <a:buFont typeface="Trebuchet MS"/>
              <a:buNone/>
            </a:pPr>
            <a:r>
              <a:rPr b="0" i="0" lang="en-US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i="0" lang="en-US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3" name="Google Shape;253;p24"/>
          <p:cNvSpPr/>
          <p:nvPr/>
        </p:nvSpPr>
        <p:spPr>
          <a:xfrm>
            <a:off x="9353550" y="5362575"/>
            <a:ext cx="457218" cy="457218"/>
          </a:xfrm>
          <a:custGeom>
            <a:rect b="b" l="l" r="r" t="t"/>
            <a:pathLst>
              <a:path extrusionOk="0" h="21600" w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</p:sp>
      <p:sp>
        <p:nvSpPr>
          <p:cNvPr id="254" name="Google Shape;254;p24"/>
          <p:cNvSpPr/>
          <p:nvPr/>
        </p:nvSpPr>
        <p:spPr>
          <a:xfrm>
            <a:off x="6696075" y="1695450"/>
            <a:ext cx="314334" cy="323838"/>
          </a:xfrm>
          <a:custGeom>
            <a:rect b="b" l="l" r="r" t="t"/>
            <a:pathLst>
              <a:path extrusionOk="0" h="21600" w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</p:sp>
      <p:sp>
        <p:nvSpPr>
          <p:cNvPr id="255" name="Google Shape;255;p24"/>
          <p:cNvSpPr/>
          <p:nvPr/>
        </p:nvSpPr>
        <p:spPr>
          <a:xfrm>
            <a:off x="9353550" y="5895975"/>
            <a:ext cx="180954" cy="180954"/>
          </a:xfrm>
          <a:custGeom>
            <a:rect b="b" l="l" r="r" t="t"/>
            <a:pathLst>
              <a:path extrusionOk="0" h="21600" w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</p:sp>
      <p:sp>
        <p:nvSpPr>
          <p:cNvPr id="256" name="Google Shape;256;p24"/>
          <p:cNvSpPr txBox="1"/>
          <p:nvPr>
            <p:ph type="title"/>
          </p:nvPr>
        </p:nvSpPr>
        <p:spPr>
          <a:xfrm>
            <a:off x="739774" y="654938"/>
            <a:ext cx="8480400" cy="6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0"/>
              <a:buFont typeface="Trebuchet MS"/>
              <a:buNone/>
            </a:pPr>
            <a:r>
              <a:rPr b="1" i="0" lang="en-US" sz="425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RESULTS AND SCREENSHOTS</a:t>
            </a:r>
            <a:endParaRPr b="1" i="0" sz="425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7" name="Google Shape;257;p24"/>
          <p:cNvSpPr/>
          <p:nvPr/>
        </p:nvSpPr>
        <p:spPr>
          <a:xfrm>
            <a:off x="11277218" y="6473336"/>
            <a:ext cx="228600" cy="1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b="0" i="0" lang="en-US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8" name="Google Shape;258;p24"/>
          <p:cNvSpPr/>
          <p:nvPr/>
        </p:nvSpPr>
        <p:spPr>
          <a:xfrm>
            <a:off x="2743200" y="2354694"/>
            <a:ext cx="8534100" cy="30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roid San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9" name="Google Shape;259;p24"/>
          <p:cNvSpPr txBox="1"/>
          <p:nvPr/>
        </p:nvSpPr>
        <p:spPr>
          <a:xfrm>
            <a:off x="3714693" y="2476462"/>
            <a:ext cx="4762500" cy="19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chtml lang="en"&gt; MyPortfolio</a:t>
            </a:r>
            <a:endParaRPr b="0" i="0" sz="1800" u="none" cap="none" strike="noStrik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Home</a:t>
            </a:r>
            <a:endParaRPr b="0" i="0" sz="1800" u="none" cap="none" strike="noStrik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About</a:t>
            </a:r>
            <a:endParaRPr b="0" i="0" sz="1800" u="none" cap="none" strike="noStrik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//# sourceURL=pen.js</a:t>
            </a:r>
            <a:endParaRPr b="0" i="0" sz="1800" u="none" cap="none" strike="noStrik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5"/>
          <p:cNvSpPr/>
          <p:nvPr/>
        </p:nvSpPr>
        <p:spPr>
          <a:xfrm>
            <a:off x="9353550" y="5362575"/>
            <a:ext cx="457218" cy="457218"/>
          </a:xfrm>
          <a:custGeom>
            <a:rect b="b" l="l" r="r" t="t"/>
            <a:pathLst>
              <a:path extrusionOk="0" h="21600" w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</p:sp>
      <p:sp>
        <p:nvSpPr>
          <p:cNvPr id="266" name="Google Shape;266;p25"/>
          <p:cNvSpPr/>
          <p:nvPr/>
        </p:nvSpPr>
        <p:spPr>
          <a:xfrm>
            <a:off x="9353550" y="5895975"/>
            <a:ext cx="180954" cy="180954"/>
          </a:xfrm>
          <a:custGeom>
            <a:rect b="b" l="l" r="r" t="t"/>
            <a:pathLst>
              <a:path extrusionOk="0" h="21600" w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</p:sp>
      <p:sp>
        <p:nvSpPr>
          <p:cNvPr id="267" name="Google Shape;267;p25"/>
          <p:cNvSpPr/>
          <p:nvPr/>
        </p:nvSpPr>
        <p:spPr>
          <a:xfrm>
            <a:off x="1666874" y="6467475"/>
            <a:ext cx="76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5"/>
          <p:cNvSpPr txBox="1"/>
          <p:nvPr>
            <p:ph type="title"/>
          </p:nvPr>
        </p:nvSpPr>
        <p:spPr>
          <a:xfrm>
            <a:off x="755332" y="385444"/>
            <a:ext cx="4578600" cy="7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rebuchet MS"/>
              <a:buNone/>
            </a:pPr>
            <a:r>
              <a:rPr b="1" i="0" lang="en-US" sz="4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CONCLUSION</a:t>
            </a:r>
            <a:endParaRPr b="1" i="0" sz="4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9" name="Google Shape;269;p25"/>
          <p:cNvSpPr/>
          <p:nvPr/>
        </p:nvSpPr>
        <p:spPr>
          <a:xfrm>
            <a:off x="11277218" y="6473336"/>
            <a:ext cx="228600" cy="1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b="0" i="0" lang="en-US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0" name="Google Shape;270;p25"/>
          <p:cNvSpPr txBox="1"/>
          <p:nvPr/>
        </p:nvSpPr>
        <p:spPr>
          <a:xfrm rot="-545">
            <a:off x="755293" y="1122653"/>
            <a:ext cx="7576200" cy="23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Website Testing: A crucial step in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web development to ensure a website functions correctly and provides a good user experience.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User Experience: The primary goal of website testing is to ensure that users can navigate and interact with the website easily and efficiently.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Web Development: The process of building and maintaining websites, involving various technologies like HTML, CSS, and JavaScript.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25"/>
          <p:cNvSpPr txBox="1"/>
          <p:nvPr/>
        </p:nvSpPr>
        <p:spPr>
          <a:xfrm>
            <a:off x="755319" y="3382437"/>
            <a:ext cx="6564300" cy="4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Improved User Experience: Website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testing helps ensure that websites are user-friendly, accessible, and provide a positive experience for users.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Increased Accessibility: By testing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websites, developers can identify and fix issues that may prevent certain users from accessing the site, promoting digital inclusivity.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Enhanced Online Interactions: 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well-tested website can lead to more effective online interactions, such as e-commerce transactions, information dissemination, and communication.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Better Online Services: Website testing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contributes to the development of reliable and efficient online services, which can improve various aspects of life, including education, healthcare, and commerce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lt1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6"/>
          <p:cNvSpPr/>
          <p:nvPr/>
        </p:nvSpPr>
        <p:spPr>
          <a:xfrm>
            <a:off x="0" y="0"/>
            <a:ext cx="12192012" cy="6858000"/>
          </a:xfrm>
          <a:custGeom>
            <a:rect b="b" l="l" r="r" t="t"/>
            <a:pathLst>
              <a:path extrusionOk="0" h="21600" w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</p:sp>
      <p:grpSp>
        <p:nvGrpSpPr>
          <p:cNvPr id="145" name="Google Shape;145;p16"/>
          <p:cNvGrpSpPr/>
          <p:nvPr/>
        </p:nvGrpSpPr>
        <p:grpSpPr>
          <a:xfrm>
            <a:off x="7448612" y="0"/>
            <a:ext cx="4743782" cy="6858486"/>
            <a:chOff x="7448612" y="0"/>
            <a:chExt cx="4743782" cy="6858486"/>
          </a:xfrm>
        </p:grpSpPr>
        <p:sp>
          <p:nvSpPr>
            <p:cNvPr id="146" name="Google Shape;146;p16"/>
            <p:cNvSpPr/>
            <p:nvPr/>
          </p:nvSpPr>
          <p:spPr>
            <a:xfrm>
              <a:off x="9377426" y="4825"/>
              <a:ext cx="1218564" cy="685357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596" y="21597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47" name="Google Shape;147;p16"/>
            <p:cNvSpPr/>
            <p:nvPr/>
          </p:nvSpPr>
          <p:spPr>
            <a:xfrm>
              <a:off x="7448612" y="3694896"/>
              <a:ext cx="4743468" cy="3163590"/>
            </a:xfrm>
            <a:custGeom>
              <a:rect b="b" l="l" r="r" t="t"/>
              <a:pathLst>
                <a:path extrusionOk="0" h="21600" w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48" name="Google Shape;148;p16"/>
            <p:cNvSpPr/>
            <p:nvPr/>
          </p:nvSpPr>
          <p:spPr>
            <a:xfrm>
              <a:off x="9182100" y="0"/>
              <a:ext cx="3009906" cy="6858000"/>
            </a:xfrm>
            <a:custGeom>
              <a:rect b="b" l="l" r="r" t="t"/>
              <a:pathLst>
                <a:path extrusionOk="0" h="21600" w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5690"/>
              </a:srgbClr>
            </a:solidFill>
            <a:ln>
              <a:noFill/>
            </a:ln>
          </p:spPr>
        </p:sp>
        <p:sp>
          <p:nvSpPr>
            <p:cNvPr id="149" name="Google Shape;149;p16"/>
            <p:cNvSpPr/>
            <p:nvPr/>
          </p:nvSpPr>
          <p:spPr>
            <a:xfrm>
              <a:off x="9602878" y="0"/>
              <a:ext cx="2589516" cy="6858000"/>
            </a:xfrm>
            <a:custGeom>
              <a:rect b="b" l="l" r="r" t="t"/>
              <a:pathLst>
                <a:path extrusionOk="0" h="21600" w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>
              <a:noFill/>
            </a:ln>
          </p:spPr>
        </p:sp>
        <p:sp>
          <p:nvSpPr>
            <p:cNvPr id="150" name="Google Shape;150;p16"/>
            <p:cNvSpPr/>
            <p:nvPr/>
          </p:nvSpPr>
          <p:spPr>
            <a:xfrm>
              <a:off x="8934450" y="3048000"/>
              <a:ext cx="3257550" cy="381002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5880"/>
              </a:srgbClr>
            </a:solidFill>
            <a:ln>
              <a:noFill/>
            </a:ln>
          </p:spPr>
        </p:sp>
        <p:sp>
          <p:nvSpPr>
            <p:cNvPr id="151" name="Google Shape;151;p16"/>
            <p:cNvSpPr/>
            <p:nvPr/>
          </p:nvSpPr>
          <p:spPr>
            <a:xfrm>
              <a:off x="9337930" y="0"/>
              <a:ext cx="2854332" cy="6858000"/>
            </a:xfrm>
            <a:custGeom>
              <a:rect b="b" l="l" r="r" t="t"/>
              <a:pathLst>
                <a:path extrusionOk="0" h="21600" w="21600">
                  <a:moveTo>
                    <a:pt x="21598" y="0"/>
                  </a:moveTo>
                  <a:lnTo>
                    <a:pt x="0" y="0"/>
                  </a:lnTo>
                  <a:lnTo>
                    <a:pt x="1869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49800"/>
              </a:srgbClr>
            </a:solidFill>
            <a:ln>
              <a:noFill/>
            </a:ln>
          </p:spPr>
        </p:sp>
        <p:sp>
          <p:nvSpPr>
            <p:cNvPr id="152" name="Google Shape;152;p16"/>
            <p:cNvSpPr/>
            <p:nvPr/>
          </p:nvSpPr>
          <p:spPr>
            <a:xfrm>
              <a:off x="10896601" y="0"/>
              <a:ext cx="1295406" cy="6858000"/>
            </a:xfrm>
            <a:custGeom>
              <a:rect b="b" l="l" r="r" t="t"/>
              <a:pathLst>
                <a:path extrusionOk="0" h="21600" w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69800"/>
              </a:srgbClr>
            </a:solidFill>
            <a:ln>
              <a:noFill/>
            </a:ln>
          </p:spPr>
        </p:sp>
        <p:sp>
          <p:nvSpPr>
            <p:cNvPr id="153" name="Google Shape;153;p16"/>
            <p:cNvSpPr/>
            <p:nvPr/>
          </p:nvSpPr>
          <p:spPr>
            <a:xfrm>
              <a:off x="10936247" y="0"/>
              <a:ext cx="1256040" cy="6858000"/>
            </a:xfrm>
            <a:custGeom>
              <a:rect b="b" l="l" r="r" t="t"/>
              <a:pathLst>
                <a:path extrusionOk="0" h="21600" w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>
              <a:noFill/>
            </a:ln>
          </p:spPr>
        </p:sp>
        <p:sp>
          <p:nvSpPr>
            <p:cNvPr id="154" name="Google Shape;154;p16"/>
            <p:cNvSpPr/>
            <p:nvPr/>
          </p:nvSpPr>
          <p:spPr>
            <a:xfrm>
              <a:off x="10372725" y="3590925"/>
              <a:ext cx="1819260" cy="326705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5880"/>
              </a:srgbClr>
            </a:solidFill>
            <a:ln>
              <a:noFill/>
            </a:ln>
          </p:spPr>
        </p:sp>
      </p:grpSp>
      <p:sp>
        <p:nvSpPr>
          <p:cNvPr id="155" name="Google Shape;155;p16"/>
          <p:cNvSpPr/>
          <p:nvPr/>
        </p:nvSpPr>
        <p:spPr>
          <a:xfrm>
            <a:off x="0" y="4010025"/>
            <a:ext cx="447660" cy="28479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0"/>
            </a:srgbClr>
          </a:solidFill>
          <a:ln>
            <a:noFill/>
          </a:ln>
        </p:spPr>
      </p:sp>
      <p:sp>
        <p:nvSpPr>
          <p:cNvPr id="156" name="Google Shape;156;p16"/>
          <p:cNvSpPr/>
          <p:nvPr/>
        </p:nvSpPr>
        <p:spPr>
          <a:xfrm>
            <a:off x="9353550" y="5362575"/>
            <a:ext cx="457218" cy="457218"/>
          </a:xfrm>
          <a:custGeom>
            <a:rect b="b" l="l" r="r" t="t"/>
            <a:pathLst>
              <a:path extrusionOk="0" h="21600" w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</p:sp>
      <p:sp>
        <p:nvSpPr>
          <p:cNvPr id="157" name="Google Shape;157;p16"/>
          <p:cNvSpPr/>
          <p:nvPr/>
        </p:nvSpPr>
        <p:spPr>
          <a:xfrm>
            <a:off x="6696075" y="1695450"/>
            <a:ext cx="314334" cy="323838"/>
          </a:xfrm>
          <a:custGeom>
            <a:rect b="b" l="l" r="r" t="t"/>
            <a:pathLst>
              <a:path extrusionOk="0" h="21600" w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</p:sp>
      <p:sp>
        <p:nvSpPr>
          <p:cNvPr id="158" name="Google Shape;158;p16"/>
          <p:cNvSpPr/>
          <p:nvPr/>
        </p:nvSpPr>
        <p:spPr>
          <a:xfrm>
            <a:off x="9353550" y="5895975"/>
            <a:ext cx="180954" cy="180954"/>
          </a:xfrm>
          <a:custGeom>
            <a:rect b="b" l="l" r="r" t="t"/>
            <a:pathLst>
              <a:path extrusionOk="0" h="21600" w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</p:sp>
      <p:sp>
        <p:nvSpPr>
          <p:cNvPr id="159" name="Google Shape;159;p16"/>
          <p:cNvSpPr txBox="1"/>
          <p:nvPr>
            <p:ph type="title"/>
          </p:nvPr>
        </p:nvSpPr>
        <p:spPr>
          <a:xfrm>
            <a:off x="739774" y="829626"/>
            <a:ext cx="3909600" cy="6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0"/>
              <a:buFont typeface="Trebuchet MS"/>
              <a:buNone/>
            </a:pPr>
            <a:r>
              <a:rPr b="1" i="0" lang="en-US" sz="425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TITLE</a:t>
            </a:r>
            <a:endParaRPr b="1" i="0" sz="425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0" name="Google Shape;160;p16"/>
          <p:cNvSpPr txBox="1"/>
          <p:nvPr>
            <p:ph idx="12" type="sldNum"/>
          </p:nvPr>
        </p:nvSpPr>
        <p:spPr>
          <a:xfrm>
            <a:off x="11353418" y="6473336"/>
            <a:ext cx="151200" cy="1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b="0" i="0" lang="en-US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100" u="none" cap="none" strike="noStrike">
              <a:solidFill>
                <a:srgbClr val="2D936B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1" name="Google Shape;161;p16"/>
          <p:cNvSpPr txBox="1"/>
          <p:nvPr/>
        </p:nvSpPr>
        <p:spPr>
          <a:xfrm>
            <a:off x="3714693" y="2476462"/>
            <a:ext cx="4762500" cy="6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Student digital portfolio </a:t>
            </a:r>
            <a:endParaRPr b="0" i="0" sz="1800" u="none" cap="none" strike="noStrik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Using back end user</a:t>
            </a:r>
            <a:endParaRPr b="0" i="0" sz="1800" u="none" cap="none" strike="noStrik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chemeClr val="lt1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7"/>
          <p:cNvSpPr/>
          <p:nvPr/>
        </p:nvSpPr>
        <p:spPr>
          <a:xfrm>
            <a:off x="-76200" y="28579"/>
            <a:ext cx="12481722" cy="6858000"/>
          </a:xfrm>
          <a:custGeom>
            <a:rect b="b" l="l" r="r" t="t"/>
            <a:pathLst>
              <a:path extrusionOk="0" h="21600" w="21600">
                <a:moveTo>
                  <a:pt x="21599" y="0"/>
                </a:moveTo>
                <a:lnTo>
                  <a:pt x="0" y="0"/>
                </a:lnTo>
                <a:lnTo>
                  <a:pt x="0" y="21598"/>
                </a:lnTo>
                <a:lnTo>
                  <a:pt x="21599" y="21598"/>
                </a:lnTo>
                <a:lnTo>
                  <a:pt x="21599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</p:sp>
      <p:grpSp>
        <p:nvGrpSpPr>
          <p:cNvPr id="168" name="Google Shape;168;p17"/>
          <p:cNvGrpSpPr/>
          <p:nvPr/>
        </p:nvGrpSpPr>
        <p:grpSpPr>
          <a:xfrm>
            <a:off x="7448612" y="0"/>
            <a:ext cx="4743782" cy="6858486"/>
            <a:chOff x="7448612" y="0"/>
            <a:chExt cx="4743782" cy="6858486"/>
          </a:xfrm>
        </p:grpSpPr>
        <p:sp>
          <p:nvSpPr>
            <p:cNvPr id="169" name="Google Shape;169;p17"/>
            <p:cNvSpPr/>
            <p:nvPr/>
          </p:nvSpPr>
          <p:spPr>
            <a:xfrm>
              <a:off x="9377426" y="4825"/>
              <a:ext cx="1218564" cy="6853572"/>
            </a:xfrm>
            <a:custGeom>
              <a:rect b="b" l="l" r="r" t="t"/>
              <a:pathLst>
                <a:path extrusionOk="0" h="21600" w="21600">
                  <a:moveTo>
                    <a:pt x="0" y="0"/>
                  </a:moveTo>
                  <a:lnTo>
                    <a:pt x="21596" y="21597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70" name="Google Shape;170;p17"/>
            <p:cNvSpPr/>
            <p:nvPr/>
          </p:nvSpPr>
          <p:spPr>
            <a:xfrm>
              <a:off x="7448612" y="3694896"/>
              <a:ext cx="4743468" cy="3163590"/>
            </a:xfrm>
            <a:custGeom>
              <a:rect b="b" l="l" r="r" t="t"/>
              <a:pathLst>
                <a:path extrusionOk="0" h="21600" w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71" name="Google Shape;171;p17"/>
            <p:cNvSpPr/>
            <p:nvPr/>
          </p:nvSpPr>
          <p:spPr>
            <a:xfrm>
              <a:off x="9182100" y="0"/>
              <a:ext cx="3009906" cy="6858000"/>
            </a:xfrm>
            <a:custGeom>
              <a:rect b="b" l="l" r="r" t="t"/>
              <a:pathLst>
                <a:path extrusionOk="0" h="21600" w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5690"/>
              </a:srgbClr>
            </a:solidFill>
            <a:ln>
              <a:noFill/>
            </a:ln>
          </p:spPr>
        </p:sp>
        <p:sp>
          <p:nvSpPr>
            <p:cNvPr id="172" name="Google Shape;172;p17"/>
            <p:cNvSpPr/>
            <p:nvPr/>
          </p:nvSpPr>
          <p:spPr>
            <a:xfrm>
              <a:off x="9602878" y="0"/>
              <a:ext cx="2589516" cy="6858000"/>
            </a:xfrm>
            <a:custGeom>
              <a:rect b="b" l="l" r="r" t="t"/>
              <a:pathLst>
                <a:path extrusionOk="0" h="21600" w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>
              <a:noFill/>
            </a:ln>
          </p:spPr>
        </p:sp>
        <p:sp>
          <p:nvSpPr>
            <p:cNvPr id="173" name="Google Shape;173;p17"/>
            <p:cNvSpPr/>
            <p:nvPr/>
          </p:nvSpPr>
          <p:spPr>
            <a:xfrm>
              <a:off x="8934450" y="3048000"/>
              <a:ext cx="3257550" cy="381002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</p:sp>
        <p:sp>
          <p:nvSpPr>
            <p:cNvPr id="174" name="Google Shape;174;p17"/>
            <p:cNvSpPr/>
            <p:nvPr/>
          </p:nvSpPr>
          <p:spPr>
            <a:xfrm>
              <a:off x="9337930" y="0"/>
              <a:ext cx="2854332" cy="6858000"/>
            </a:xfrm>
            <a:custGeom>
              <a:rect b="b" l="l" r="r" t="t"/>
              <a:pathLst>
                <a:path extrusionOk="0" h="21600" w="21600">
                  <a:moveTo>
                    <a:pt x="21598" y="0"/>
                  </a:moveTo>
                  <a:lnTo>
                    <a:pt x="0" y="0"/>
                  </a:lnTo>
                  <a:lnTo>
                    <a:pt x="1869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49410"/>
              </a:srgbClr>
            </a:solidFill>
            <a:ln>
              <a:noFill/>
            </a:ln>
          </p:spPr>
        </p:sp>
        <p:sp>
          <p:nvSpPr>
            <p:cNvPr id="175" name="Google Shape;175;p17"/>
            <p:cNvSpPr/>
            <p:nvPr/>
          </p:nvSpPr>
          <p:spPr>
            <a:xfrm>
              <a:off x="10896601" y="0"/>
              <a:ext cx="1295406" cy="6858000"/>
            </a:xfrm>
            <a:custGeom>
              <a:rect b="b" l="l" r="r" t="t"/>
              <a:pathLst>
                <a:path extrusionOk="0" h="21600" w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69410"/>
              </a:srgbClr>
            </a:solidFill>
            <a:ln>
              <a:noFill/>
            </a:ln>
          </p:spPr>
        </p:sp>
        <p:sp>
          <p:nvSpPr>
            <p:cNvPr id="176" name="Google Shape;176;p17"/>
            <p:cNvSpPr/>
            <p:nvPr/>
          </p:nvSpPr>
          <p:spPr>
            <a:xfrm>
              <a:off x="10936247" y="0"/>
              <a:ext cx="1256040" cy="6858000"/>
            </a:xfrm>
            <a:custGeom>
              <a:rect b="b" l="l" r="r" t="t"/>
              <a:pathLst>
                <a:path extrusionOk="0" h="21600" w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>
              <a:noFill/>
            </a:ln>
          </p:spPr>
        </p:sp>
        <p:sp>
          <p:nvSpPr>
            <p:cNvPr id="177" name="Google Shape;177;p17"/>
            <p:cNvSpPr/>
            <p:nvPr/>
          </p:nvSpPr>
          <p:spPr>
            <a:xfrm>
              <a:off x="10372725" y="3590925"/>
              <a:ext cx="1819260" cy="3267054"/>
            </a:xfrm>
            <a:custGeom>
              <a:rect b="b" l="l" r="r" t="t"/>
              <a:pathLst>
                <a:path extrusionOk="0" h="21600" w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</p:sp>
      </p:grpSp>
      <p:sp>
        <p:nvSpPr>
          <p:cNvPr id="178" name="Google Shape;178;p17"/>
          <p:cNvSpPr/>
          <p:nvPr/>
        </p:nvSpPr>
        <p:spPr>
          <a:xfrm>
            <a:off x="0" y="4010025"/>
            <a:ext cx="447660" cy="28479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410"/>
            </a:srgbClr>
          </a:solidFill>
          <a:ln>
            <a:noFill/>
          </a:ln>
        </p:spPr>
      </p:sp>
      <p:sp>
        <p:nvSpPr>
          <p:cNvPr id="179" name="Google Shape;179;p17"/>
          <p:cNvSpPr/>
          <p:nvPr/>
        </p:nvSpPr>
        <p:spPr>
          <a:xfrm>
            <a:off x="752474" y="6486037"/>
            <a:ext cx="17736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Clr>
                <a:srgbClr val="2D83C3"/>
              </a:buClr>
              <a:buSzPts val="1100"/>
              <a:buFont typeface="Trebuchet MS"/>
              <a:buNone/>
            </a:pPr>
            <a:r>
              <a:rPr b="0" i="0" lang="en-US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i="0" lang="en-US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0" name="Google Shape;180;p17"/>
          <p:cNvSpPr/>
          <p:nvPr/>
        </p:nvSpPr>
        <p:spPr>
          <a:xfrm>
            <a:off x="7362825" y="447674"/>
            <a:ext cx="361962" cy="361962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2" y="3162"/>
                </a:lnTo>
                <a:lnTo>
                  <a:pt x="1473" y="5348"/>
                </a:lnTo>
                <a:lnTo>
                  <a:pt x="384" y="7928"/>
                </a:lnTo>
                <a:lnTo>
                  <a:pt x="0" y="10800"/>
                </a:lnTo>
                <a:lnTo>
                  <a:pt x="384" y="13671"/>
                </a:lnTo>
                <a:lnTo>
                  <a:pt x="1473" y="16250"/>
                </a:lnTo>
                <a:lnTo>
                  <a:pt x="3162" y="18436"/>
                </a:lnTo>
                <a:lnTo>
                  <a:pt x="5349" y="20124"/>
                </a:lnTo>
                <a:lnTo>
                  <a:pt x="7928" y="21214"/>
                </a:lnTo>
                <a:lnTo>
                  <a:pt x="10800" y="21600"/>
                </a:lnTo>
                <a:lnTo>
                  <a:pt x="13670" y="21214"/>
                </a:lnTo>
                <a:lnTo>
                  <a:pt x="16250" y="20124"/>
                </a:lnTo>
                <a:lnTo>
                  <a:pt x="18435" y="18436"/>
                </a:lnTo>
                <a:lnTo>
                  <a:pt x="20124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4" y="5348"/>
                </a:lnTo>
                <a:lnTo>
                  <a:pt x="18435" y="3162"/>
                </a:lnTo>
                <a:lnTo>
                  <a:pt x="16250" y="1474"/>
                </a:lnTo>
                <a:lnTo>
                  <a:pt x="13670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</p:sp>
      <p:sp>
        <p:nvSpPr>
          <p:cNvPr id="181" name="Google Shape;181;p17"/>
          <p:cNvSpPr/>
          <p:nvPr/>
        </p:nvSpPr>
        <p:spPr>
          <a:xfrm>
            <a:off x="11010900" y="5610225"/>
            <a:ext cx="647676" cy="647676"/>
          </a:xfrm>
          <a:custGeom>
            <a:rect b="b" l="l" r="r" t="t"/>
            <a:pathLst>
              <a:path extrusionOk="0" h="21600" w="21600">
                <a:moveTo>
                  <a:pt x="10800" y="0"/>
                </a:moveTo>
                <a:lnTo>
                  <a:pt x="9203" y="117"/>
                </a:lnTo>
                <a:lnTo>
                  <a:pt x="7681" y="456"/>
                </a:lnTo>
                <a:lnTo>
                  <a:pt x="6246" y="1003"/>
                </a:lnTo>
                <a:lnTo>
                  <a:pt x="4918" y="1739"/>
                </a:lnTo>
                <a:lnTo>
                  <a:pt x="3713" y="2648"/>
                </a:lnTo>
                <a:lnTo>
                  <a:pt x="2649" y="3713"/>
                </a:lnTo>
                <a:lnTo>
                  <a:pt x="1740" y="4918"/>
                </a:lnTo>
                <a:lnTo>
                  <a:pt x="1002" y="6246"/>
                </a:lnTo>
                <a:lnTo>
                  <a:pt x="456" y="7680"/>
                </a:lnTo>
                <a:lnTo>
                  <a:pt x="116" y="9203"/>
                </a:lnTo>
                <a:lnTo>
                  <a:pt x="0" y="10800"/>
                </a:lnTo>
                <a:lnTo>
                  <a:pt x="116" y="12395"/>
                </a:lnTo>
                <a:lnTo>
                  <a:pt x="456" y="13918"/>
                </a:lnTo>
                <a:lnTo>
                  <a:pt x="1002" y="15352"/>
                </a:lnTo>
                <a:lnTo>
                  <a:pt x="1740" y="16679"/>
                </a:lnTo>
                <a:lnTo>
                  <a:pt x="2649" y="17884"/>
                </a:lnTo>
                <a:lnTo>
                  <a:pt x="3713" y="18950"/>
                </a:lnTo>
                <a:lnTo>
                  <a:pt x="4918" y="19858"/>
                </a:lnTo>
                <a:lnTo>
                  <a:pt x="6246" y="20596"/>
                </a:lnTo>
                <a:lnTo>
                  <a:pt x="7681" y="21142"/>
                </a:lnTo>
                <a:lnTo>
                  <a:pt x="9203" y="21481"/>
                </a:lnTo>
                <a:lnTo>
                  <a:pt x="10800" y="21600"/>
                </a:lnTo>
                <a:lnTo>
                  <a:pt x="12394" y="21481"/>
                </a:lnTo>
                <a:lnTo>
                  <a:pt x="13917" y="21142"/>
                </a:lnTo>
                <a:lnTo>
                  <a:pt x="15351" y="20596"/>
                </a:lnTo>
                <a:lnTo>
                  <a:pt x="16680" y="19858"/>
                </a:lnTo>
                <a:lnTo>
                  <a:pt x="17884" y="18950"/>
                </a:lnTo>
                <a:lnTo>
                  <a:pt x="18950" y="17884"/>
                </a:lnTo>
                <a:lnTo>
                  <a:pt x="19858" y="16679"/>
                </a:lnTo>
                <a:lnTo>
                  <a:pt x="20594" y="15352"/>
                </a:lnTo>
                <a:lnTo>
                  <a:pt x="21141" y="13918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3"/>
                </a:lnTo>
                <a:lnTo>
                  <a:pt x="21141" y="7680"/>
                </a:lnTo>
                <a:lnTo>
                  <a:pt x="20594" y="6246"/>
                </a:lnTo>
                <a:lnTo>
                  <a:pt x="19858" y="4918"/>
                </a:lnTo>
                <a:lnTo>
                  <a:pt x="18950" y="3713"/>
                </a:lnTo>
                <a:lnTo>
                  <a:pt x="17884" y="2648"/>
                </a:lnTo>
                <a:lnTo>
                  <a:pt x="16680" y="1739"/>
                </a:lnTo>
                <a:lnTo>
                  <a:pt x="15351" y="1003"/>
                </a:lnTo>
                <a:lnTo>
                  <a:pt x="13917" y="456"/>
                </a:lnTo>
                <a:lnTo>
                  <a:pt x="12394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</p:sp>
      <p:sp>
        <p:nvSpPr>
          <p:cNvPr id="182" name="Google Shape;182;p17"/>
          <p:cNvSpPr/>
          <p:nvPr/>
        </p:nvSpPr>
        <p:spPr>
          <a:xfrm>
            <a:off x="10687050" y="6134100"/>
            <a:ext cx="247500" cy="24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7"/>
          <p:cNvSpPr txBox="1"/>
          <p:nvPr>
            <p:ph type="title"/>
          </p:nvPr>
        </p:nvSpPr>
        <p:spPr>
          <a:xfrm>
            <a:off x="739774" y="445387"/>
            <a:ext cx="2357100" cy="7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rebuchet MS"/>
              <a:buNone/>
            </a:pPr>
            <a:r>
              <a:rPr b="1" i="0" lang="en-US" sz="4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AGENDA</a:t>
            </a:r>
            <a:endParaRPr b="1" i="0" sz="4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4" name="Google Shape;184;p17"/>
          <p:cNvSpPr txBox="1"/>
          <p:nvPr>
            <p:ph idx="12" type="sldNum"/>
          </p:nvPr>
        </p:nvSpPr>
        <p:spPr>
          <a:xfrm>
            <a:off x="11353418" y="6473336"/>
            <a:ext cx="151200" cy="1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b="0" i="0" lang="en-US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100" u="none" cap="none" strike="noStrike">
              <a:solidFill>
                <a:srgbClr val="2D936B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5" name="Google Shape;185;p17"/>
          <p:cNvSpPr/>
          <p:nvPr/>
        </p:nvSpPr>
        <p:spPr>
          <a:xfrm>
            <a:off x="2509806" y="1041533"/>
            <a:ext cx="5029200" cy="48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roid Sans"/>
              <a:buNone/>
            </a:pPr>
            <a:r>
              <a:t/>
            </a:r>
            <a:endParaRPr b="0" i="0" sz="2800" u="none" cap="none" strike="noStrik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Times New Roman"/>
              <a:buAutoNum type="arabicPeriod"/>
            </a:pPr>
            <a:r>
              <a:rPr b="0" i="0" lang="en-US" sz="28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b="0" i="0" sz="2800" u="none" cap="none" strike="noStrik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Times New Roman"/>
              <a:buAutoNum type="arabicPeriod"/>
            </a:pPr>
            <a:r>
              <a:rPr b="0" i="0" lang="en-US" sz="28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  <a:endParaRPr b="0" i="0" sz="2800" u="none" cap="none" strike="noStrik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Times New Roman"/>
              <a:buAutoNum type="arabicPeriod"/>
            </a:pPr>
            <a:r>
              <a:rPr b="0" i="0" lang="en-US" sz="28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  <a:endParaRPr b="0" i="0" sz="2800" u="none" cap="none" strike="noStrik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Times New Roman"/>
              <a:buAutoNum type="arabicPeriod"/>
            </a:pPr>
            <a:r>
              <a:rPr b="0" i="0" lang="en-US" sz="28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 and Technologies</a:t>
            </a:r>
            <a:endParaRPr b="0" i="0" sz="2800" u="none" cap="none" strike="noStrik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Times New Roman"/>
              <a:buAutoNum type="arabicPeriod"/>
            </a:pPr>
            <a:r>
              <a:rPr b="0" i="0" lang="en-US" sz="28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Portfolio design and Layout</a:t>
            </a:r>
            <a:endParaRPr b="0" i="0" sz="2800" u="none" cap="none" strike="noStrik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Times New Roman"/>
              <a:buAutoNum type="arabicPeriod"/>
            </a:pPr>
            <a:r>
              <a:rPr b="0" i="0" lang="en-US" sz="28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 and Functionality</a:t>
            </a:r>
            <a:endParaRPr b="0" i="0" sz="2800" u="none" cap="none" strike="noStrik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Times New Roman"/>
              <a:buAutoNum type="arabicPeriod"/>
            </a:pPr>
            <a:r>
              <a:rPr b="0" i="0" lang="en-US" sz="28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Screenshots</a:t>
            </a:r>
            <a:endParaRPr b="0" i="0" sz="2800" u="none" cap="none" strike="noStrik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Times New Roman"/>
              <a:buAutoNum type="arabicPeriod"/>
            </a:pPr>
            <a:r>
              <a:rPr b="0" i="0" lang="en-US" sz="28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b="0" i="0" sz="2800" u="none" cap="none" strike="noStrik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Times New Roman"/>
              <a:buAutoNum type="arabicPeriod"/>
            </a:pPr>
            <a:r>
              <a:rPr b="0" i="0" lang="en-US" sz="28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 Link</a:t>
            </a:r>
            <a:endParaRPr b="0" i="0" sz="2800" u="none" cap="none" strike="noStrik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roid San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8"/>
          <p:cNvSpPr/>
          <p:nvPr/>
        </p:nvSpPr>
        <p:spPr>
          <a:xfrm>
            <a:off x="6696075" y="1695450"/>
            <a:ext cx="314334" cy="323838"/>
          </a:xfrm>
          <a:custGeom>
            <a:rect b="b" l="l" r="r" t="t"/>
            <a:pathLst>
              <a:path extrusionOk="0" h="21600" w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</p:sp>
      <p:sp>
        <p:nvSpPr>
          <p:cNvPr id="192" name="Google Shape;192;p18"/>
          <p:cNvSpPr txBox="1"/>
          <p:nvPr>
            <p:ph type="title"/>
          </p:nvPr>
        </p:nvSpPr>
        <p:spPr>
          <a:xfrm>
            <a:off x="834071" y="575055"/>
            <a:ext cx="5637000" cy="6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0"/>
              <a:buFont typeface="Trebuchet MS"/>
              <a:buNone/>
            </a:pPr>
            <a:r>
              <a:rPr b="1" i="0" lang="en-US" sz="425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PROBLEM	STATEMENT</a:t>
            </a:r>
            <a:endParaRPr b="1" i="0" sz="425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3" name="Google Shape;193;p18"/>
          <p:cNvSpPr/>
          <p:nvPr/>
        </p:nvSpPr>
        <p:spPr>
          <a:xfrm>
            <a:off x="676275" y="6467475"/>
            <a:ext cx="21432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8"/>
          <p:cNvSpPr txBox="1"/>
          <p:nvPr>
            <p:ph idx="12" type="sldNum"/>
          </p:nvPr>
        </p:nvSpPr>
        <p:spPr>
          <a:xfrm>
            <a:off x="11353418" y="6473336"/>
            <a:ext cx="151200" cy="1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b="0" i="0" lang="en-US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100" u="none" cap="none" strike="noStrike">
              <a:solidFill>
                <a:srgbClr val="2D936B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5" name="Google Shape;195;p18"/>
          <p:cNvSpPr/>
          <p:nvPr/>
        </p:nvSpPr>
        <p:spPr>
          <a:xfrm>
            <a:off x="3714693" y="2476462"/>
            <a:ext cx="4762500" cy="22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In today's digital era, traditional resumes alone are not enough to showcase skills and projects effectively. Many students and professionals lack a structured online presence to highlight their work. A digital portfolio provides an interactive and accessible platform to present achievements, skills, and experiences.</a:t>
            </a:r>
            <a:endParaRPr b="0" i="0" sz="1800" u="none" cap="none" strike="noStrik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9"/>
          <p:cNvSpPr/>
          <p:nvPr/>
        </p:nvSpPr>
        <p:spPr>
          <a:xfrm>
            <a:off x="6696075" y="1695450"/>
            <a:ext cx="314334" cy="323838"/>
          </a:xfrm>
          <a:custGeom>
            <a:rect b="b" l="l" r="r" t="t"/>
            <a:pathLst>
              <a:path extrusionOk="0" h="21600" w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</p:sp>
      <p:sp>
        <p:nvSpPr>
          <p:cNvPr id="202" name="Google Shape;202;p19"/>
          <p:cNvSpPr txBox="1"/>
          <p:nvPr>
            <p:ph type="title"/>
          </p:nvPr>
        </p:nvSpPr>
        <p:spPr>
          <a:xfrm>
            <a:off x="739774" y="829626"/>
            <a:ext cx="5263500" cy="6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0"/>
              <a:buFont typeface="Trebuchet MS"/>
              <a:buNone/>
            </a:pPr>
            <a:r>
              <a:rPr b="1" i="0" lang="en-US" sz="425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	OVERVIEW</a:t>
            </a:r>
            <a:endParaRPr b="1" i="0" sz="425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3" name="Google Shape;203;p19"/>
          <p:cNvSpPr/>
          <p:nvPr/>
        </p:nvSpPr>
        <p:spPr>
          <a:xfrm>
            <a:off x="676275" y="6467475"/>
            <a:ext cx="21432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9"/>
          <p:cNvSpPr txBox="1"/>
          <p:nvPr>
            <p:ph idx="12" type="sldNum"/>
          </p:nvPr>
        </p:nvSpPr>
        <p:spPr>
          <a:xfrm>
            <a:off x="11353418" y="6473336"/>
            <a:ext cx="151200" cy="1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b="0" i="0" lang="en-US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100" u="none" cap="none" strike="noStrike">
              <a:solidFill>
                <a:srgbClr val="2D936B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5" name="Google Shape;205;p19"/>
          <p:cNvSpPr txBox="1"/>
          <p:nvPr/>
        </p:nvSpPr>
        <p:spPr>
          <a:xfrm>
            <a:off x="3204175" y="1346255"/>
            <a:ext cx="3000000" cy="4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are brief meanings: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HTML (HyperText Markup Language):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Used for structuring and organizing content on the web, like headings, paragraphs, images, links, etc.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CSS (Cascading Style Sheets): Used for styling and layout, controlling the visual appearance of web pages, like colors, fonts, spacing, etc.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JavaScript: A programming language used for adding interactivity to web pages, like animations, dynamic updates, and responding to user interactions.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0"/>
          <p:cNvSpPr/>
          <p:nvPr/>
        </p:nvSpPr>
        <p:spPr>
          <a:xfrm>
            <a:off x="9353550" y="5362575"/>
            <a:ext cx="457218" cy="457218"/>
          </a:xfrm>
          <a:custGeom>
            <a:rect b="b" l="l" r="r" t="t"/>
            <a:pathLst>
              <a:path extrusionOk="0" h="21600" w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</p:sp>
      <p:sp>
        <p:nvSpPr>
          <p:cNvPr id="212" name="Google Shape;212;p20"/>
          <p:cNvSpPr/>
          <p:nvPr/>
        </p:nvSpPr>
        <p:spPr>
          <a:xfrm>
            <a:off x="6696075" y="1695450"/>
            <a:ext cx="314334" cy="323838"/>
          </a:xfrm>
          <a:custGeom>
            <a:rect b="b" l="l" r="r" t="t"/>
            <a:pathLst>
              <a:path extrusionOk="0" h="21600" w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</p:sp>
      <p:sp>
        <p:nvSpPr>
          <p:cNvPr id="213" name="Google Shape;213;p20"/>
          <p:cNvSpPr/>
          <p:nvPr/>
        </p:nvSpPr>
        <p:spPr>
          <a:xfrm>
            <a:off x="9353550" y="5895975"/>
            <a:ext cx="180954" cy="180954"/>
          </a:xfrm>
          <a:custGeom>
            <a:rect b="b" l="l" r="r" t="t"/>
            <a:pathLst>
              <a:path extrusionOk="0" h="21600" w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</p:sp>
      <p:sp>
        <p:nvSpPr>
          <p:cNvPr id="214" name="Google Shape;214;p20"/>
          <p:cNvSpPr txBox="1"/>
          <p:nvPr>
            <p:ph type="title"/>
          </p:nvPr>
        </p:nvSpPr>
        <p:spPr>
          <a:xfrm>
            <a:off x="699452" y="891793"/>
            <a:ext cx="5014500" cy="5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rebuchet MS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WHO ARE THE END USERS?</a:t>
            </a:r>
            <a:endParaRPr b="1" i="0" sz="32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5" name="Google Shape;215;p20"/>
          <p:cNvSpPr txBox="1"/>
          <p:nvPr>
            <p:ph idx="12" type="sldNum"/>
          </p:nvPr>
        </p:nvSpPr>
        <p:spPr>
          <a:xfrm>
            <a:off x="11353418" y="6473336"/>
            <a:ext cx="151200" cy="1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b="0" i="0" lang="en-US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100" u="none" cap="none" strike="noStrike">
              <a:solidFill>
                <a:srgbClr val="2D936B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6" name="Google Shape;216;p20"/>
          <p:cNvSpPr/>
          <p:nvPr/>
        </p:nvSpPr>
        <p:spPr>
          <a:xfrm>
            <a:off x="3714693" y="2476462"/>
            <a:ext cx="4762500" cy="22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Students (academic projects, resumes).</a:t>
            </a:r>
            <a:endParaRPr b="0" i="0" sz="1800" u="none" cap="none" strike="noStrik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Job seekers (to share with recruiters).</a:t>
            </a:r>
            <a:endParaRPr b="0" i="0" sz="1800" u="none" cap="none" strike="noStrik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Freelancers (to show clients).</a:t>
            </a:r>
            <a:endParaRPr b="0" i="0" sz="1800" u="none" cap="none" strike="noStrik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Professionals (to highlight experience and achievements).</a:t>
            </a:r>
            <a:endParaRPr b="0" i="0" sz="1800" u="none" cap="none" strike="noStrik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1"/>
          <p:cNvSpPr/>
          <p:nvPr/>
        </p:nvSpPr>
        <p:spPr>
          <a:xfrm>
            <a:off x="9353550" y="5362575"/>
            <a:ext cx="457218" cy="457218"/>
          </a:xfrm>
          <a:custGeom>
            <a:rect b="b" l="l" r="r" t="t"/>
            <a:pathLst>
              <a:path extrusionOk="0" h="21600" w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</p:sp>
      <p:sp>
        <p:nvSpPr>
          <p:cNvPr id="223" name="Google Shape;223;p21"/>
          <p:cNvSpPr/>
          <p:nvPr/>
        </p:nvSpPr>
        <p:spPr>
          <a:xfrm>
            <a:off x="6696075" y="1695450"/>
            <a:ext cx="314334" cy="323838"/>
          </a:xfrm>
          <a:custGeom>
            <a:rect b="b" l="l" r="r" t="t"/>
            <a:pathLst>
              <a:path extrusionOk="0" h="21600" w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</p:sp>
      <p:sp>
        <p:nvSpPr>
          <p:cNvPr id="224" name="Google Shape;224;p21"/>
          <p:cNvSpPr/>
          <p:nvPr/>
        </p:nvSpPr>
        <p:spPr>
          <a:xfrm>
            <a:off x="9353550" y="5895975"/>
            <a:ext cx="180954" cy="180954"/>
          </a:xfrm>
          <a:custGeom>
            <a:rect b="b" l="l" r="r" t="t"/>
            <a:pathLst>
              <a:path extrusionOk="0" h="21600" w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</p:sp>
      <p:sp>
        <p:nvSpPr>
          <p:cNvPr id="225" name="Google Shape;225;p21"/>
          <p:cNvSpPr txBox="1"/>
          <p:nvPr>
            <p:ph type="title"/>
          </p:nvPr>
        </p:nvSpPr>
        <p:spPr>
          <a:xfrm>
            <a:off x="558165" y="857885"/>
            <a:ext cx="97632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TOOLS AND TECHNIQUES</a:t>
            </a:r>
            <a:endParaRPr b="1" i="0" sz="3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6" name="Google Shape;226;p21"/>
          <p:cNvSpPr/>
          <p:nvPr/>
        </p:nvSpPr>
        <p:spPr>
          <a:xfrm>
            <a:off x="676275" y="6467475"/>
            <a:ext cx="21432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1"/>
          <p:cNvSpPr txBox="1"/>
          <p:nvPr>
            <p:ph idx="12" type="sldNum"/>
          </p:nvPr>
        </p:nvSpPr>
        <p:spPr>
          <a:xfrm>
            <a:off x="11353418" y="6473336"/>
            <a:ext cx="151200" cy="1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b="0" i="0" lang="en-US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100" u="none" cap="none" strike="noStrike">
              <a:solidFill>
                <a:srgbClr val="2D936B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8" name="Google Shape;228;p21"/>
          <p:cNvSpPr/>
          <p:nvPr/>
        </p:nvSpPr>
        <p:spPr>
          <a:xfrm>
            <a:off x="3714693" y="2476462"/>
            <a:ext cx="4762500" cy="30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HTML Structure (pages, sections).</a:t>
            </a:r>
            <a:endParaRPr b="0" i="0" sz="1800" u="none" cap="none" strike="noStrik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CSS Styling (colors, layouts, responsiveness).</a:t>
            </a:r>
            <a:endParaRPr b="0" i="0" sz="1800" u="none" cap="none" strike="noStrik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JavaScript Interactivity (navigation menu, animations, form validation).</a:t>
            </a:r>
            <a:endParaRPr b="0" i="0" sz="1800" u="none" cap="none" strike="noStrik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Mention code editor (VS Code) or CODEPEN and hosting platform (GitHub Pages)</a:t>
            </a:r>
            <a:endParaRPr b="0" i="0" sz="1800" u="none" cap="none" strike="noStrik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2"/>
          <p:cNvSpPr/>
          <p:nvPr/>
        </p:nvSpPr>
        <p:spPr>
          <a:xfrm>
            <a:off x="9353550" y="5895975"/>
            <a:ext cx="180954" cy="180954"/>
          </a:xfrm>
          <a:custGeom>
            <a:rect b="b" l="l" r="r" t="t"/>
            <a:pathLst>
              <a:path extrusionOk="0" h="21600" w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</p:sp>
      <p:sp>
        <p:nvSpPr>
          <p:cNvPr id="235" name="Google Shape;235;p22"/>
          <p:cNvSpPr/>
          <p:nvPr/>
        </p:nvSpPr>
        <p:spPr>
          <a:xfrm>
            <a:off x="1666874" y="6467475"/>
            <a:ext cx="76200" cy="177900"/>
          </a:xfrm>
          <a:prstGeom prst="rect">
            <a:avLst/>
          </a:prstGeom>
          <a:noFill/>
          <a:ln>
            <a:noFill/>
          </a:ln>
        </p:spPr>
      </p:sp>
      <p:sp>
        <p:nvSpPr>
          <p:cNvPr id="236" name="Google Shape;236;p22"/>
          <p:cNvSpPr/>
          <p:nvPr/>
        </p:nvSpPr>
        <p:spPr>
          <a:xfrm>
            <a:off x="11277218" y="6473336"/>
            <a:ext cx="228600" cy="1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b="0" i="0" lang="en-US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7" name="Google Shape;237;p22"/>
          <p:cNvSpPr/>
          <p:nvPr/>
        </p:nvSpPr>
        <p:spPr>
          <a:xfrm>
            <a:off x="739774" y="291147"/>
            <a:ext cx="8794800" cy="6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rebuchet MS"/>
              <a:buNone/>
            </a:pPr>
            <a:r>
              <a:rPr b="1" i="0" lang="en-US" sz="4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POTFOLIO DESIGN AND LAYOUT</a:t>
            </a:r>
            <a:endParaRPr b="0" i="0" sz="4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8" name="Google Shape;238;p22"/>
          <p:cNvSpPr/>
          <p:nvPr/>
        </p:nvSpPr>
        <p:spPr>
          <a:xfrm>
            <a:off x="10058401" y="525141"/>
            <a:ext cx="457218" cy="457218"/>
          </a:xfrm>
          <a:custGeom>
            <a:rect b="b" l="l" r="r" t="t"/>
            <a:pathLst>
              <a:path extrusionOk="0" h="21600" w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</p:sp>
      <p:sp>
        <p:nvSpPr>
          <p:cNvPr id="239" name="Google Shape;239;p22"/>
          <p:cNvSpPr/>
          <p:nvPr/>
        </p:nvSpPr>
        <p:spPr>
          <a:xfrm>
            <a:off x="3714693" y="2476462"/>
            <a:ext cx="4762500" cy="30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Sections included:</a:t>
            </a:r>
            <a:endParaRPr b="0" i="0" sz="1800" u="none" cap="none" strike="noStrik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Home/About Me</a:t>
            </a:r>
            <a:endParaRPr b="0" i="0" sz="1800" u="none" cap="none" strike="noStrik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Projects</a:t>
            </a:r>
            <a:endParaRPr b="0" i="0" sz="1800" u="none" cap="none" strike="noStrik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Skills</a:t>
            </a:r>
            <a:endParaRPr b="0" i="0" sz="1800" u="none" cap="none" strike="noStrik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Contact</a:t>
            </a:r>
            <a:endParaRPr b="0" i="0" sz="1800" u="none" cap="none" strike="noStrik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Responsive layout (mobile + desktop view).</a:t>
            </a:r>
            <a:endParaRPr b="0" i="0" sz="1800" u="none" cap="none" strike="noStrik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3"/>
          <p:cNvSpPr txBox="1"/>
          <p:nvPr>
            <p:ph type="title"/>
          </p:nvPr>
        </p:nvSpPr>
        <p:spPr>
          <a:xfrm>
            <a:off x="755332" y="385444"/>
            <a:ext cx="106812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rebuchet MS"/>
              <a:buNone/>
            </a:pPr>
            <a:r>
              <a:rPr b="1" i="0" lang="en-US" sz="4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FEATURES AND FUNCTIONALITY</a:t>
            </a:r>
            <a:endParaRPr b="1" i="0" sz="4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6" name="Google Shape;246;p23"/>
          <p:cNvSpPr/>
          <p:nvPr/>
        </p:nvSpPr>
        <p:spPr>
          <a:xfrm>
            <a:off x="3714693" y="2476462"/>
            <a:ext cx="4762500" cy="32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FEATURES AND FUNCTIONALITY</a:t>
            </a:r>
            <a:endParaRPr b="0" i="0" sz="1800" u="none" cap="none" strike="noStrik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Navigation bar with smooth scrolling.</a:t>
            </a:r>
            <a:endParaRPr b="0" i="0" sz="1800" u="none" cap="none" strike="noStrik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Project showcase with images/details.</a:t>
            </a:r>
            <a:endParaRPr b="0" i="0" sz="1800" u="none" cap="none" strike="noStrik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Interactive elements (hover effects, animations).</a:t>
            </a:r>
            <a:endParaRPr b="0" i="0" sz="1800" u="none" cap="none" strike="noStrik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Contact form (with validation).</a:t>
            </a:r>
            <a:endParaRPr b="0" i="0" sz="1800" u="none" cap="none" strike="noStrik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Responsive design for all devices.</a:t>
            </a:r>
            <a:endParaRPr b="0" i="0" sz="1800" u="none" cap="none" strike="noStrik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