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63" r:id="rId6"/>
    <p:sldId id="265" r:id="rId7"/>
    <p:sldId id="264" r:id="rId8"/>
    <p:sldId id="266" r:id="rId9"/>
    <p:sldId id="267" r:id="rId10"/>
    <p:sldId id="268" r:id="rId11"/>
    <p:sldId id="269" r:id="rId12"/>
    <p:sldId id="259" r:id="rId13"/>
    <p:sldId id="260" r:id="rId14"/>
    <p:sldId id="270" r:id="rId15"/>
    <p:sldId id="272" r:id="rId16"/>
    <p:sldId id="274" r:id="rId17"/>
    <p:sldId id="273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FFB36-61EA-A753-0E50-BA629FE86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96824-42F9-842D-F5C4-2E093F80F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B765F-1307-BC79-0418-CEB85638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63086-C1D9-A5BC-B208-131CE202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23681-E110-A4E4-3485-4B04F278D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16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C30F-09D2-C9C7-4E9F-D85BA48D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DE22D-6CE9-8258-B51B-6D306D28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5E72D-E37F-5F19-8489-1745AD4CE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4E55A-837C-25A3-A7B2-A0A533DF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344AE-98DE-DBCC-3270-55F57F5D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37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E8C099-EE5E-0656-B41D-903465B37E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4F7B-3ADA-1AB6-D1CB-0E005C91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8C613-BA2A-2B73-51A4-4EBC0C38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01FFC-F61A-74E9-D803-0020EFA9E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5504F-91DB-EA97-0832-B28B8D7A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6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D22E-31CB-63F7-5187-F7399625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05FA-7D10-0845-3A58-4026A3215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2FF86-6C56-21C7-891A-1D18228C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AD8AD-EF51-C019-442B-FB1B3D2F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473AC-F303-AD15-BE55-D3287A94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7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F561-6AE2-8B54-82FD-2F783C90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64B12-7E8D-F746-D963-8D2491967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AA0C9-C493-544D-2C3B-D4E438E1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CE08-B2E4-0759-DFFB-CE445873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DBBF-6C98-6397-8AB1-9B0F8897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19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4EC83-BD80-CA63-4C99-2365FB06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CF40-80BB-3C32-4C12-E9DF0B277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84CD-1014-67B0-0BEB-6A450A030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202C-D567-0746-AAC6-9195D3C1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DE04C-370E-8F67-AC46-B4600A9C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FF9E8-40AB-166D-727D-F8723F4E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8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C092-059A-E4D1-02CC-4D32349C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9E589-C547-2AFE-C41D-6E2DD75F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BD49F-1A51-292F-DF52-61C5BAF4E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E3F8E-395D-3A82-FEC0-7B27FE952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529923-DE09-F8E1-1BA1-5B99C402A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35DF7-EEDB-E0AB-8D31-1246B1E9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C5A78-FE05-3AF9-E86E-9057B46F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A2B44-1D6E-042F-A63F-7F3F948E3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895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EEE4-7A9C-5EB0-D675-09B42181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C298-5B99-294E-C2A4-400E24E6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A522C-C7DD-2A72-6593-DF6728D7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74F18F-F8B7-9DC6-EDF6-9BCD6F19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0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4B41A4-DEC1-2973-19CD-E25A9388B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F21B26-79BE-1C2A-C002-15A197591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D70D-2204-79F1-2BC6-3D864D7E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0B12-9888-C21B-EEDF-59DCDD6A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D8697-6F3E-BC5A-C642-1B897BD3D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198D1-E469-C9DD-534E-FA0453B82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DAEAD-7136-2A0B-B4C4-7E6E7B2B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52D0E-D953-25C5-7D20-29F81BF7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947D3-4CCE-6C97-87C1-BA9768ED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02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8CC7-C8E5-0B0E-B949-27C7E8BA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C2218-05BF-A83B-5E87-B45E564B6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E338F-212A-5FFC-168B-FCCC438E9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5B2FF-956A-18F9-96E7-C82EAD256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A42B8-B6FC-D1CF-3C9F-6F3E900E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8FF70-5347-4D60-1923-6A0A4D92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95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35078B-E937-46B4-24B1-A7F1C511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B84B6-8C3F-7B5F-8756-D9732173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8DAE6-488A-510B-7914-38A22455F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0D49C-0AD1-4D66-B282-F67DE1CCFCAD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205B-822E-CB60-5829-B1ABAC007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C8949-527C-0B54-21FA-1822AB0AC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B9C763-F89D-40E8-BD4E-0244D6CA5D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844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FDF9-245C-38A7-74F7-805BA17477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55286-1E46-BB78-CE49-4DDADEF17E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SESSION  -  II</a:t>
            </a:r>
          </a:p>
        </p:txBody>
      </p:sp>
    </p:spTree>
    <p:extLst>
      <p:ext uri="{BB962C8B-B14F-4D97-AF65-F5344CB8AC3E}">
        <p14:creationId xmlns:p14="http://schemas.microsoft.com/office/powerpoint/2010/main" val="4189635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65291-B550-2980-0D1A-8B01B905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Positional-Only and Keyword-Only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BC25E-9F7B-FC2F-D2C2-E5B415FEB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that a function can have only positional arguments, add , / after the arguments.</a:t>
            </a:r>
          </a:p>
          <a:p>
            <a:r>
              <a:rPr lang="en-US" dirty="0"/>
              <a:t>To specify that a function can have only keyword arguments, add *, before the arguments.</a:t>
            </a:r>
          </a:p>
        </p:txBody>
      </p:sp>
    </p:spTree>
    <p:extLst>
      <p:ext uri="{BB962C8B-B14F-4D97-AF65-F5344CB8AC3E}">
        <p14:creationId xmlns:p14="http://schemas.microsoft.com/office/powerpoint/2010/main" val="491161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D2FF-0AED-028E-83D2-F1B39000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0A6D0-67C9-514F-5C06-4CDC803DF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process where a function calls itself.</a:t>
            </a:r>
          </a:p>
          <a:p>
            <a:r>
              <a:rPr lang="en-US" dirty="0"/>
              <a:t>Time Complexity: Depends on the problem (e.g., O(n) for factorial).</a:t>
            </a:r>
          </a:p>
          <a:p>
            <a:r>
              <a:rPr lang="en-US" dirty="0"/>
              <a:t>Space Complexity: Typically O(n) due to the call stack. (stack overflow)</a:t>
            </a:r>
          </a:p>
        </p:txBody>
      </p:sp>
    </p:spTree>
    <p:extLst>
      <p:ext uri="{BB962C8B-B14F-4D97-AF65-F5344CB8AC3E}">
        <p14:creationId xmlns:p14="http://schemas.microsoft.com/office/powerpoint/2010/main" val="315719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ED99-925F-4239-DB7A-BB3A54DE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05822-0689-5BC9-2725-DF759B7AA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</a:rPr>
              <a:t>lambda function can take any number of arguments, but can only have one expression.</a:t>
            </a:r>
          </a:p>
          <a:p>
            <a:r>
              <a:rPr lang="en-US" b="1" dirty="0">
                <a:solidFill>
                  <a:srgbClr val="000000"/>
                </a:solidFill>
              </a:rPr>
              <a:t>Syntax 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lambda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arguments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expression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DDC2A5-7AB6-850A-3463-7C316D29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35" y="3610714"/>
            <a:ext cx="9422380" cy="11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71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58971-C88B-C37F-4356-EA067DB8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filter(), map(), reduce()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E087BC-BCDE-A952-C568-3F662A7E36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627607"/>
              </p:ext>
            </p:extLst>
          </p:nvPr>
        </p:nvGraphicFramePr>
        <p:xfrm>
          <a:off x="755904" y="1551304"/>
          <a:ext cx="11158728" cy="491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8064">
                  <a:extLst>
                    <a:ext uri="{9D8B030D-6E8A-4147-A177-3AD203B41FA5}">
                      <a16:colId xmlns:a16="http://schemas.microsoft.com/office/drawing/2014/main" val="3641180775"/>
                    </a:ext>
                  </a:extLst>
                </a:gridCol>
                <a:gridCol w="6141785">
                  <a:extLst>
                    <a:ext uri="{9D8B030D-6E8A-4147-A177-3AD203B41FA5}">
                      <a16:colId xmlns:a16="http://schemas.microsoft.com/office/drawing/2014/main" val="175729573"/>
                    </a:ext>
                  </a:extLst>
                </a:gridCol>
                <a:gridCol w="2858879">
                  <a:extLst>
                    <a:ext uri="{9D8B030D-6E8A-4147-A177-3AD203B41FA5}">
                      <a16:colId xmlns:a16="http://schemas.microsoft.com/office/drawing/2014/main" val="36453486"/>
                    </a:ext>
                  </a:extLst>
                </a:gridCol>
              </a:tblGrid>
              <a:tr h="11278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syntax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3219774"/>
                  </a:ext>
                </a:extLst>
              </a:tr>
              <a:tr h="14660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Filter() function is used to filter out elements from an iterable (like a list or a set) based on a given condition. It returns a new iterable containing only those elements that satisfy the condition specified by a function.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filter(function, iterable)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map(function, iterable)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reduce(function, iterable)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843291"/>
                  </a:ext>
                </a:extLst>
              </a:tr>
              <a:tr h="11278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map() function applies a given function to all the items in an iterable (like a list or tuple) and returns a new iterable with the results.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026591"/>
                  </a:ext>
                </a:extLst>
              </a:tr>
              <a:tr h="11278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reduce() function is from the functools module and is used to accumulate a result by applying a given function to the items of an iterable. It reduces the iterable to a single cumulative value.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524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1630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5D7D-F884-09C9-B579-06F87145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BD8D-10B5-7802-62AA-CC1E3861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shorter syntax when you want to create a new list based on the values of an existing list.</a:t>
            </a:r>
          </a:p>
          <a:p>
            <a:r>
              <a:rPr lang="en-US" dirty="0"/>
              <a:t>Syntax : </a:t>
            </a:r>
          </a:p>
          <a:p>
            <a:pPr marL="457200" lvl="1" indent="0">
              <a:buNone/>
            </a:pPr>
            <a:r>
              <a:rPr lang="en-US" dirty="0"/>
              <a:t>newlist = [expression for item in iterable if condition == True]</a:t>
            </a:r>
          </a:p>
        </p:txBody>
      </p:sp>
    </p:spTree>
    <p:extLst>
      <p:ext uri="{BB962C8B-B14F-4D97-AF65-F5344CB8AC3E}">
        <p14:creationId xmlns:p14="http://schemas.microsoft.com/office/powerpoint/2010/main" val="106687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3628-E4CE-E303-A78D-7FD86AFFC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E832-6A8A-1336-F5D7-8916DE0C6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performing operations on a file such as creating, opening, reading, writing and closing it, through a programming interface.</a:t>
            </a:r>
          </a:p>
          <a:p>
            <a:endParaRPr lang="en-US" dirty="0"/>
          </a:p>
          <a:p>
            <a:r>
              <a:rPr lang="en-US" dirty="0"/>
              <a:t>Create – Open – Read – Write – Close - Delete</a:t>
            </a:r>
          </a:p>
        </p:txBody>
      </p:sp>
    </p:spTree>
    <p:extLst>
      <p:ext uri="{BB962C8B-B14F-4D97-AF65-F5344CB8AC3E}">
        <p14:creationId xmlns:p14="http://schemas.microsoft.com/office/powerpoint/2010/main" val="2337991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3AB2-BDDF-CD96-215B-ADFC47B1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4821-2660-72EE-5A80-ABC21A47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"r" - Read - Default value. Opens a file for reading, error if the file does not exist</a:t>
            </a:r>
          </a:p>
          <a:p>
            <a:r>
              <a:rPr lang="en-US" dirty="0"/>
              <a:t>"a" - Append - Opens a file for appending, creates the file if it does not exist</a:t>
            </a:r>
          </a:p>
          <a:p>
            <a:r>
              <a:rPr lang="en-US" dirty="0"/>
              <a:t>"w" - Write - Opens a file for writing, creates the file if it does not exist</a:t>
            </a:r>
          </a:p>
          <a:p>
            <a:r>
              <a:rPr lang="en-US" dirty="0"/>
              <a:t>"x" - Create - Creates the specified file, returns an error if the file exists</a:t>
            </a:r>
          </a:p>
          <a:p>
            <a:r>
              <a:rPr lang="en-US" dirty="0"/>
              <a:t>"t" - Text - Default value. Text mode</a:t>
            </a:r>
          </a:p>
          <a:p>
            <a:r>
              <a:rPr lang="en-US" dirty="0"/>
              <a:t>"b" - Binary - Binary mode (e.g. images)</a:t>
            </a:r>
          </a:p>
          <a:p>
            <a:r>
              <a:rPr lang="en-US" dirty="0"/>
              <a:t>Some combinations such as [r, rb, r+, rb+, w, wb, w+, wb+, a, a+, ab+, x, xb, x+, xb+]</a:t>
            </a:r>
          </a:p>
        </p:txBody>
      </p:sp>
    </p:spTree>
    <p:extLst>
      <p:ext uri="{BB962C8B-B14F-4D97-AF65-F5344CB8AC3E}">
        <p14:creationId xmlns:p14="http://schemas.microsoft.com/office/powerpoint/2010/main" val="247092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F86B2-057D-00D7-F908-4F755D90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E34A-5DC6-8B23-4836-043CA6518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file we can use open() function, which requires file path and mode as arguments.</a:t>
            </a:r>
          </a:p>
          <a:p>
            <a:r>
              <a:rPr lang="en-US" dirty="0"/>
              <a:t>file.close() is used to close the opened file</a:t>
            </a:r>
          </a:p>
          <a:p>
            <a:r>
              <a:rPr lang="en-US" dirty="0"/>
              <a:t>Syntax: open(file_name, mode) </a:t>
            </a:r>
          </a:p>
        </p:txBody>
      </p:sp>
    </p:spTree>
    <p:extLst>
      <p:ext uri="{BB962C8B-B14F-4D97-AF65-F5344CB8AC3E}">
        <p14:creationId xmlns:p14="http://schemas.microsoft.com/office/powerpoint/2010/main" val="311562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B028-AF32-087E-0574-8B71C530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30F8-AF5D-6500-9097-22DA39BE2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achieved by file.read() which reads the entire content of the file.</a:t>
            </a:r>
          </a:p>
          <a:p>
            <a:r>
              <a:rPr lang="en-US" dirty="0"/>
              <a:t>After reading close the file using file.close().</a:t>
            </a:r>
          </a:p>
        </p:txBody>
      </p:sp>
    </p:spTree>
    <p:extLst>
      <p:ext uri="{BB962C8B-B14F-4D97-AF65-F5344CB8AC3E}">
        <p14:creationId xmlns:p14="http://schemas.microsoft.com/office/powerpoint/2010/main" val="1827270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C112-2F29-735E-0858-8A19FD89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in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2B75-ECA4-9F01-3594-0DEBB9FEC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file.write()</a:t>
            </a:r>
          </a:p>
          <a:p>
            <a:r>
              <a:rPr lang="en-US" dirty="0"/>
              <a:t>Overwrites the file. If the file already exists, all its content is erased before new content is added. If the file doesn’t exist, a new one is created.</a:t>
            </a:r>
          </a:p>
          <a:p>
            <a:r>
              <a:rPr lang="en-US" dirty="0"/>
              <a:t>append - (a) new content to the end of an existing file without erasing its current content. If the file doesn’t exist, a new one is created.</a:t>
            </a:r>
          </a:p>
        </p:txBody>
      </p:sp>
    </p:spTree>
    <p:extLst>
      <p:ext uri="{BB962C8B-B14F-4D97-AF65-F5344CB8AC3E}">
        <p14:creationId xmlns:p14="http://schemas.microsoft.com/office/powerpoint/2010/main" val="395550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3966-9D6A-2BFC-AA8C-63E7DC86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8EDB-76AC-DC28-3EE2-D35B267A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r>
              <a:rPr lang="en-US" dirty="0"/>
              <a:t>Lambda function</a:t>
            </a:r>
          </a:p>
          <a:p>
            <a:r>
              <a:rPr lang="en-US" dirty="0"/>
              <a:t>reduce, map, filter</a:t>
            </a:r>
          </a:p>
          <a:p>
            <a:r>
              <a:rPr lang="en-US" dirty="0"/>
              <a:t>List comprehensions</a:t>
            </a:r>
          </a:p>
          <a:p>
            <a:r>
              <a:rPr lang="en-US" dirty="0"/>
              <a:t>File Handling</a:t>
            </a:r>
          </a:p>
          <a:p>
            <a:r>
              <a:rPr lang="en-US" dirty="0"/>
              <a:t>Exception Handling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25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130D9-D364-C97C-EE69-5372EA310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1A32-6081-9A81-FFEC-7F9EF5FFF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resource management and exception handling.</a:t>
            </a:r>
          </a:p>
          <a:p>
            <a:r>
              <a:rPr lang="en-US" dirty="0"/>
              <a:t>simplifies working with resources like files, network connections and database connections by ensuring they are properly acquired and released.</a:t>
            </a:r>
          </a:p>
          <a:p>
            <a:r>
              <a:rPr lang="en-US" dirty="0"/>
              <a:t>it ensures that they are closed or released automatically, even if an exception occurs</a:t>
            </a:r>
          </a:p>
          <a:p>
            <a:r>
              <a:rPr lang="en-US" dirty="0"/>
              <a:t>Diff form open()</a:t>
            </a:r>
          </a:p>
        </p:txBody>
      </p:sp>
    </p:spTree>
    <p:extLst>
      <p:ext uri="{BB962C8B-B14F-4D97-AF65-F5344CB8AC3E}">
        <p14:creationId xmlns:p14="http://schemas.microsoft.com/office/powerpoint/2010/main" val="136641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0792-B811-F48E-F4B1-0E3F0B0A4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B874-C75E-EC74-1F8A-EC9F0168F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errors that occur during the execution of a program. Exception handling allows to respond to the error, instead of crashing the running program.</a:t>
            </a:r>
          </a:p>
        </p:txBody>
      </p:sp>
    </p:spTree>
    <p:extLst>
      <p:ext uri="{BB962C8B-B14F-4D97-AF65-F5344CB8AC3E}">
        <p14:creationId xmlns:p14="http://schemas.microsoft.com/office/powerpoint/2010/main" val="84723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1C40-C808-BC64-C6E2-BD493C6E8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try, except, else and finally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1FAA-1C31-42C8-6F27-BD9CC111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try Block: </a:t>
            </a:r>
            <a:r>
              <a:rPr lang="en-US" dirty="0"/>
              <a:t>Place the code that may raise an exception.</a:t>
            </a:r>
          </a:p>
          <a:p>
            <a:r>
              <a:rPr lang="en-US" b="1" dirty="0"/>
              <a:t>except Block: </a:t>
            </a:r>
            <a:r>
              <a:rPr lang="en-US" dirty="0"/>
              <a:t>Catch and handle specific exceptions like ValueError or ZeroDivisionError. You can also use a generic except: to handle all exceptions.</a:t>
            </a:r>
          </a:p>
          <a:p>
            <a:r>
              <a:rPr lang="en-US" b="1" dirty="0"/>
              <a:t>else Block: </a:t>
            </a:r>
            <a:r>
              <a:rPr lang="en-US" dirty="0"/>
              <a:t>Executes if no exceptions occur (optional).</a:t>
            </a:r>
          </a:p>
          <a:p>
            <a:r>
              <a:rPr lang="en-US" b="1" dirty="0"/>
              <a:t>finally Block: </a:t>
            </a:r>
            <a:r>
              <a:rPr lang="en-US" dirty="0"/>
              <a:t>Executes regardless of whether an exception was raised or not (useful for cleanup tasks like closing files).</a:t>
            </a:r>
          </a:p>
        </p:txBody>
      </p:sp>
    </p:spTree>
    <p:extLst>
      <p:ext uri="{BB962C8B-B14F-4D97-AF65-F5344CB8AC3E}">
        <p14:creationId xmlns:p14="http://schemas.microsoft.com/office/powerpoint/2010/main" val="39049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9418-72C7-12EC-7A23-DCC5B8C0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3474-0F53-7F34-1A7A-6BCEA7974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is a block of reusable code that performs a specific task.</a:t>
            </a:r>
          </a:p>
          <a:p>
            <a:r>
              <a:rPr lang="en-US" dirty="0"/>
              <a:t>block of code which only runs when it is called.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</a:rPr>
              <a:t>a function must be called with the correct number of arguments.</a:t>
            </a:r>
          </a:p>
          <a:p>
            <a:r>
              <a:rPr lang="en-US" dirty="0"/>
              <a:t>to let a function return a value, use the return statement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D1BF2-A92D-869C-7977-500EEE1D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8268"/>
          <a:stretch/>
        </p:blipFill>
        <p:spPr>
          <a:xfrm>
            <a:off x="6489192" y="4236010"/>
            <a:ext cx="4733979" cy="20496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6F46E-1C1C-4B01-1C5B-DCC7FE459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1" y="4236010"/>
            <a:ext cx="5805690" cy="22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4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68FE-8AEA-AB05-09CC-FD14FF06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70F12-DEAA-9478-89A5-74901ECB5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rguments are the values passed inside the parenthesis of the function. A function can have any number of arguments separated by a comma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function must be called with the correct number of arguments.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Types</a:t>
            </a:r>
          </a:p>
          <a:p>
            <a:pPr lvl="1"/>
            <a:r>
              <a:rPr lang="en-US" dirty="0"/>
              <a:t>Default argument</a:t>
            </a:r>
          </a:p>
          <a:p>
            <a:pPr lvl="1"/>
            <a:r>
              <a:rPr lang="en-US" dirty="0"/>
              <a:t>Keyword arguments (named arguments)</a:t>
            </a:r>
          </a:p>
          <a:p>
            <a:pPr lvl="1"/>
            <a:r>
              <a:rPr lang="en-US" dirty="0"/>
              <a:t>Positional arguments</a:t>
            </a:r>
          </a:p>
          <a:p>
            <a:pPr lvl="1"/>
            <a:r>
              <a:rPr lang="en-US" dirty="0"/>
              <a:t>Arbitrary arguments (variable-length arguments *args and **kwargs)</a:t>
            </a:r>
          </a:p>
        </p:txBody>
      </p:sp>
    </p:spTree>
    <p:extLst>
      <p:ext uri="{BB962C8B-B14F-4D97-AF65-F5344CB8AC3E}">
        <p14:creationId xmlns:p14="http://schemas.microsoft.com/office/powerpoint/2010/main" val="138365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E9BC-DF7D-3BE6-C95F-2903A72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AAA7-2947-AAB2-6C06-9FFC16D6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holds a default value if a value is not provided in the function call for that argument.</a:t>
            </a:r>
          </a:p>
          <a:p>
            <a:r>
              <a:rPr lang="en-US" dirty="0"/>
              <a:t>once we have a default argument, all the arguments to its right must also have default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88E00-0F6E-D014-4790-BFF7A150F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145"/>
          <a:stretch/>
        </p:blipFill>
        <p:spPr>
          <a:xfrm>
            <a:off x="1258871" y="3739911"/>
            <a:ext cx="4684729" cy="2505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19D0C3-7D26-5AB6-652B-3302B8BD9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739911"/>
            <a:ext cx="5574072" cy="151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9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CD01-B3B8-6F3C-B400-8EB6CC5D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74A6-F321-A419-BAB2-12514717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that are passed to a function in a specific order, where the position of each argument corresponds to the function's parameter list.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D2F2D-82B0-5F9E-F307-BB873B2E1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43" y="3044344"/>
            <a:ext cx="6047804" cy="33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9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C29D-6458-1813-B18A-0C0576E6A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038AE-871D-52B8-81C9-FA4D585F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for argument should be given with a name for it.</a:t>
            </a:r>
          </a:p>
          <a:p>
            <a:r>
              <a:rPr lang="en-US" dirty="0"/>
              <a:t> the caller does not need to remember the order of parameters.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211E9-D1D5-97E5-89D1-16E8104C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01" y="3286075"/>
            <a:ext cx="7110653" cy="224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1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A84A-2EF5-E83F-E899-F53DD0C1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Arguments *args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60CBF-F17B-ADB8-BF80-6D8C19DAF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know how many arguments that will be passed into your function, add a </a:t>
            </a:r>
            <a:r>
              <a:rPr lang="en-US" b="1" dirty="0"/>
              <a:t>*</a:t>
            </a:r>
            <a:r>
              <a:rPr lang="en-US" dirty="0"/>
              <a:t> before the parameter name in the function definition.</a:t>
            </a:r>
          </a:p>
          <a:p>
            <a:r>
              <a:rPr lang="en-US" dirty="0"/>
              <a:t>the function will receive a tuple of arguments, and can access the items accordingly.</a:t>
            </a:r>
          </a:p>
        </p:txBody>
      </p:sp>
    </p:spTree>
    <p:extLst>
      <p:ext uri="{BB962C8B-B14F-4D97-AF65-F5344CB8AC3E}">
        <p14:creationId xmlns:p14="http://schemas.microsoft.com/office/powerpoint/2010/main" val="232861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5990-63C9-C887-09F2-468971B9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Keyword Arguments, **kwargs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07120-ACDF-E4D3-97CD-611DDFA5B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know how many keyword arguments that will be passed into your function, add two asterisk: ** before the parameter name in the function definition.</a:t>
            </a:r>
          </a:p>
          <a:p>
            <a:r>
              <a:rPr lang="en-US" dirty="0"/>
              <a:t>the function will receive a dictionary of arguments, and can access the items accordingly</a:t>
            </a:r>
          </a:p>
        </p:txBody>
      </p:sp>
    </p:spTree>
    <p:extLst>
      <p:ext uri="{BB962C8B-B14F-4D97-AF65-F5344CB8AC3E}">
        <p14:creationId xmlns:p14="http://schemas.microsoft.com/office/powerpoint/2010/main" val="416937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1101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-apple-system</vt:lpstr>
      <vt:lpstr>Aptos</vt:lpstr>
      <vt:lpstr>Aptos Display</vt:lpstr>
      <vt:lpstr>Arial</vt:lpstr>
      <vt:lpstr>Consolas</vt:lpstr>
      <vt:lpstr>Verdana</vt:lpstr>
      <vt:lpstr>Office Theme</vt:lpstr>
      <vt:lpstr>PYTHON </vt:lpstr>
      <vt:lpstr>Topics to be covered</vt:lpstr>
      <vt:lpstr>Functions</vt:lpstr>
      <vt:lpstr>Python Function Arguments</vt:lpstr>
      <vt:lpstr>Default Arguments</vt:lpstr>
      <vt:lpstr>Positional Arguments</vt:lpstr>
      <vt:lpstr>Keyword Arguments</vt:lpstr>
      <vt:lpstr>Arbitrary Arguments *args</vt:lpstr>
      <vt:lpstr>Arbitrary Keyword Arguments, **kwargs</vt:lpstr>
      <vt:lpstr>Positional-Only and Keyword-Only</vt:lpstr>
      <vt:lpstr>Recursion</vt:lpstr>
      <vt:lpstr>Lambda Function</vt:lpstr>
      <vt:lpstr>filter(), map(), reduce()</vt:lpstr>
      <vt:lpstr>List Comprehensions</vt:lpstr>
      <vt:lpstr>File Handling</vt:lpstr>
      <vt:lpstr>modes</vt:lpstr>
      <vt:lpstr>Open a file</vt:lpstr>
      <vt:lpstr>Reading a file</vt:lpstr>
      <vt:lpstr>Writing in a file</vt:lpstr>
      <vt:lpstr>with</vt:lpstr>
      <vt:lpstr>Exception Handling</vt:lpstr>
      <vt:lpstr>try, except, else and finally 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Aswin Raja</dc:creator>
  <cp:lastModifiedBy>Aswin Raja</cp:lastModifiedBy>
  <cp:revision>7</cp:revision>
  <dcterms:created xsi:type="dcterms:W3CDTF">2025-03-11T12:36:08Z</dcterms:created>
  <dcterms:modified xsi:type="dcterms:W3CDTF">2025-03-13T09:52:40Z</dcterms:modified>
</cp:coreProperties>
</file>