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Govt. Medical College Hospital Kottayam</a:t>
            </a:r>
            <a:br>
              <a:rPr lang="en-US" sz="3600" dirty="0" smtClean="0"/>
            </a:br>
            <a:r>
              <a:rPr lang="en-US" sz="3600" dirty="0" smtClean="0"/>
              <a:t>Emergency Department</a:t>
            </a:r>
            <a:br>
              <a:rPr lang="en-US" sz="3600" dirty="0" smtClean="0"/>
            </a:br>
            <a:r>
              <a:rPr lang="en-US" sz="3600" dirty="0" smtClean="0"/>
              <a:t>Doctors on Duty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MEDICINE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MO: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3: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2: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1: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SURGERY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3: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2: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1: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Govt. Medical College Hospital Kottayam</a:t>
            </a:r>
            <a:br>
              <a:rPr lang="en-US" sz="3600" dirty="0" smtClean="0"/>
            </a:br>
            <a:r>
              <a:rPr lang="en-US" sz="3600" dirty="0" smtClean="0"/>
              <a:t>Emergency Department</a:t>
            </a:r>
            <a:br>
              <a:rPr lang="en-US" sz="3600" dirty="0" smtClean="0"/>
            </a:br>
            <a:r>
              <a:rPr lang="en-US" sz="3600" dirty="0" smtClean="0"/>
              <a:t>Doctors on Duty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ORTHOPEDICS</a:t>
            </a:r>
            <a:endParaRPr lang="en-US" u="sng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3: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2: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JR </a:t>
            </a:r>
            <a:r>
              <a:rPr lang="en-US" dirty="0" smtClean="0"/>
              <a:t>1: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NAJR: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OMFS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Govt. Medical College Hospital Kottayam</a:t>
            </a:r>
            <a:br>
              <a:rPr lang="en-US" sz="3600" dirty="0" smtClean="0"/>
            </a:br>
            <a:r>
              <a:rPr lang="en-US" sz="3600" dirty="0" smtClean="0"/>
              <a:t>Emergency Department</a:t>
            </a:r>
            <a:br>
              <a:rPr lang="en-US" sz="3600" dirty="0" smtClean="0"/>
            </a:br>
            <a:r>
              <a:rPr lang="en-US" sz="3600" dirty="0" smtClean="0"/>
              <a:t>Doctors on Duty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ENT:</a:t>
            </a:r>
            <a:endParaRPr lang="en-US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OPH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RED ZONE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Emergency Physician: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PG: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HS: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Govt</a:t>
            </a:r>
            <a:r>
              <a:rPr lang="en-US" sz="3200" dirty="0" smtClean="0"/>
              <a:t>. Medical College Hospital Kottayam</a:t>
            </a:r>
            <a:br>
              <a:rPr lang="en-US" sz="3200" dirty="0" smtClean="0"/>
            </a:br>
            <a:r>
              <a:rPr lang="en-US" sz="3200" dirty="0" smtClean="0"/>
              <a:t>Emergency Department</a:t>
            </a:r>
            <a:br>
              <a:rPr lang="en-US" sz="3200" dirty="0" smtClean="0"/>
            </a:br>
            <a:r>
              <a:rPr lang="en-US" sz="3200" dirty="0" smtClean="0"/>
              <a:t>Doctors on </a:t>
            </a:r>
            <a:r>
              <a:rPr lang="en-US" sz="3200" dirty="0" smtClean="0"/>
              <a:t>Duty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SPECIALTY DUTY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Neurosurgery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Plastic surgery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Urology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Preventive Clinic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Govt</a:t>
            </a:r>
            <a:r>
              <a:rPr lang="en-US" sz="3200" dirty="0" smtClean="0"/>
              <a:t>. Medical College Hospital Kottayam</a:t>
            </a:r>
            <a:br>
              <a:rPr lang="en-US" sz="3200" dirty="0" smtClean="0"/>
            </a:br>
            <a:r>
              <a:rPr lang="en-US" sz="3200" dirty="0" smtClean="0"/>
              <a:t>Emergency Department</a:t>
            </a:r>
            <a:br>
              <a:rPr lang="en-US" sz="3200" dirty="0" smtClean="0"/>
            </a:br>
            <a:r>
              <a:rPr lang="en-US" sz="3200" dirty="0" smtClean="0"/>
              <a:t>Doctors on Duty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SPECIALTY DUTY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Stroke Unit On call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Psychiatric Medicine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Burns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Dermatology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PG: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Govt. Medical College Hospital Kottayam Emergency Department Doctors on Duty</vt:lpstr>
      <vt:lpstr>Govt. Medical College Hospital Kottayam Emergency Department Doctors on Duty</vt:lpstr>
      <vt:lpstr>Govt. Medical College Hospital Kottayam Emergency Department Doctors on Duty</vt:lpstr>
      <vt:lpstr> Govt. Medical College Hospital Kottayam Emergency Department Doctors on Duty SPECIALTY DUTY </vt:lpstr>
      <vt:lpstr>Govt. Medical College Hospital Kottayam Emergency Department Doctors on Duty SPECIALTY DUTY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Govt. Medical College Hospital Kottayam Emergency Department Doctors on Duty</dc:title>
  <dc:creator>USER</dc:creator>
  <cp:lastModifiedBy>USER</cp:lastModifiedBy>
  <cp:revision>8</cp:revision>
  <dcterms:created xsi:type="dcterms:W3CDTF">2006-08-16T00:00:00Z</dcterms:created>
  <dcterms:modified xsi:type="dcterms:W3CDTF">2023-12-30T03:54:24Z</dcterms:modified>
</cp:coreProperties>
</file>