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CA8-2F52-4CA2-A7FC-6D0D34D6C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49367-F781-4490-8FA1-4D3460551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7CCC-8514-4434-8D27-AF9D828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C6BFF-37C0-4A24-A699-811E2D79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62F5-FFF5-458C-86AA-1C46DB97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8DA0-0B66-4F34-ABD2-616FAD7A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51FE-5B6C-4B51-8048-A28DA353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5EC6-A563-46A6-8595-8E3DDD3C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3650-FAC3-41F6-9323-EA93038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2651-AEA6-4061-AC10-BD2388B3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8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E278A-19FD-4E33-B5FA-839FB4F13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0DF0-31F6-46D7-B32B-512ABA92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E867-DD9F-489B-B3DB-8A7EF7D9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BE91-F715-4C67-8C3C-A657B733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54C5-4720-4AF5-8817-167463A9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4B6E-792C-4F4A-BB66-02B9198B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3054-68F5-4007-B482-7CFB2A40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AB62-61AD-4E7C-9774-1C94EDE4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DA03-0C42-4A5A-9C06-4170DAED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EE4A-60BA-4B80-B510-F094B4B8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1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4AE6-DE42-44EC-8999-E6EDCE5B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AA516-61DA-4D8B-9637-C96219D2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B0FA-1ECD-4C41-8E56-FE28B47C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E0EDF-B917-4ED0-947F-62B4F3C6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A851-CF60-4CCB-94FC-0C43B187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33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EEC-70CB-4BCC-8D59-268B3EB7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A514-2067-452B-B41C-EAA4BFA97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2609-3A40-4D4A-95D1-C185A1F5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019D-F823-4524-9732-0843D5A3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4F8D-FA71-4EB4-AA58-40B89694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D3EBC-63A9-4A56-AF33-112D1207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8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F109-DECB-428C-9098-AE99078C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6B62-6937-441C-B2D4-4B14A0C2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A574-14BA-4AAA-8861-3BE19541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653EB-A33D-43B2-8D16-A47D8C579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F0BE7-E154-444F-A4CD-BBCD2537C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34E7D-C153-4AC2-A8B7-051FA004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A767-65B3-4828-9EB6-D296FE6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38AE3-820D-420D-B91C-27BD9930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6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079C-0213-42EF-B897-BA658848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776BE-5AA6-4457-9538-7AEDE18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41BC-176D-48CB-8398-2B5E178D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B95B2-9C91-4C35-AC84-67DEADC8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6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C8A3A-9FD0-4593-A529-60EF61C5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A62A0-7611-47AA-96FA-9468363D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73DC3-0E95-4D37-8D4D-EA31268F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2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217B-EE7E-4BF9-92E8-92FD7D34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29F8-2515-4CEE-AD02-D5103846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FEE6D-95BE-4CD6-8A00-C9FE592CC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5DAA1-1D39-4B6B-AAFA-A2719E29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CEFE-5A34-48B4-84D4-A7657BA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EE767-9498-4742-9902-6E57760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1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794-1C4B-4253-B1ED-49363677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D11C0-70FA-46F3-91F4-FB5528421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7375-F874-4019-96AB-E5C3DE6A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46679-C90C-40DD-BAD8-6C02EC86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60C4E-1037-4418-9790-88645604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81C1-2E2D-439B-92BF-50DB0D56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95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BC01-647D-4A99-8BEC-49EE3F51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BE373-28E0-4B71-A289-135AD11D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042A-ADB8-49FC-83BB-48B99DAA4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75A2-F46C-4696-8B51-C8A18291ACE1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87C5-FEE4-4D35-B17B-F8640133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9CC6-9F9C-4F6D-992B-CD20AB70C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B14D-D84E-4CB0-967F-A3F10FFAF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4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465A-51F2-4E65-8B57-74CB9681B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Dope Document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5F97-04EE-4967-AB16-1C5B7BFD2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for text divided into columns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7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2F58-4A3F-4D7A-86BD-4B64E50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96C-4EEA-40F8-A6EB-186FB052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106" cy="942742"/>
          </a:xfrm>
        </p:spPr>
        <p:txBody>
          <a:bodyPr numCol="3"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document is just to test that the text to speech alternative format is working properly. This following paragraph will be divided into columns; however, it should be read column by column without jumping around from one column to the other. With that said, if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842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0B90-2E92-4489-95C0-32F90684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B5BC-3D6B-4627-9C6C-C9D8B717F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2208" cy="1786255"/>
          </a:xfrm>
        </p:spPr>
        <p:txBody>
          <a:bodyPr numCol="3">
            <a:normAutofit fontScale="62500" lnSpcReduction="20000"/>
          </a:bodyPr>
          <a:lstStyle/>
          <a:p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text is also divided into three columns. Again, if this section of the document was read out loud in a coherent manner, then the text to speech alternative format is working as required.</a:t>
            </a:r>
          </a:p>
          <a:p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711630-16DB-4C61-8C5E-F3B007D2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950208" cy="1959991"/>
          </a:xfrm>
        </p:spPr>
        <p:txBody>
          <a:bodyPr numCol="2">
            <a:normAutofit fontScale="62500" lnSpcReduction="20000"/>
          </a:bodyPr>
          <a:lstStyle/>
          <a:p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text is also divided into two  columns. Again, if this section of the document was read out loud in a coherent manner, then the text to speech alternative format is working as required.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7E896-E633-4EBA-9810-8D0909FE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CA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7F07E-6CE2-4F6B-BDD3-773EAB67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paragraph is also divided into 3 columns, with the caveat that this text has images inserted in it. The image however should not prevent the text from being read out loud in a coherent manner.  If that is the case, then the text to speech feature is working as required</a:t>
            </a: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 descr="A kitten with a hat">
            <a:extLst>
              <a:ext uri="{FF2B5EF4-FFF2-40B4-BE49-F238E27FC236}">
                <a16:creationId xmlns:a16="http://schemas.microsoft.com/office/drawing/2014/main" id="{CB2780D9-8F68-4867-89BF-6CD8ACED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17" y="2308555"/>
            <a:ext cx="1801026" cy="1801026"/>
          </a:xfrm>
          <a:prstGeom prst="rect">
            <a:avLst/>
          </a:prstGeom>
        </p:spPr>
      </p:pic>
      <p:pic>
        <p:nvPicPr>
          <p:cNvPr id="17" name="Picture 16" descr="A cat with a mask">
            <a:extLst>
              <a:ext uri="{FF2B5EF4-FFF2-40B4-BE49-F238E27FC236}">
                <a16:creationId xmlns:a16="http://schemas.microsoft.com/office/drawing/2014/main" id="{99CAB167-591A-4D68-8098-39E648E4F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86" y="2965391"/>
            <a:ext cx="2184374" cy="20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5FEA-F44A-4650-8389-E35BF4C9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FBC4D0-4E9B-42BA-B125-BF853781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181615"/>
              </p:ext>
            </p:extLst>
          </p:nvPr>
        </p:nvGraphicFramePr>
        <p:xfrm>
          <a:off x="838200" y="182562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64765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88722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74047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5755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1 row 1</a:t>
                      </a:r>
                    </a:p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has added text to see if it’s read properly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2 row 1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3 row 1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4 row 1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1 row 2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2 row 2</a:t>
                      </a:r>
                    </a:p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has added text to see if it’s read properly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3 row 2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4 row 2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9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1 row 3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2 row 3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3 row 3</a:t>
                      </a:r>
                    </a:p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has added text to see if it’s read properly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4 row 3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1 row 4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2 row 4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3 row 4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4 row 4</a:t>
                      </a:r>
                    </a:p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has added text to see if it’s read properly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0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68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Dope Document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Dope Document</dc:title>
  <dc:creator>Product Group Licenses</dc:creator>
  <cp:lastModifiedBy>Product Group Licenses</cp:lastModifiedBy>
  <cp:revision>1</cp:revision>
  <dcterms:created xsi:type="dcterms:W3CDTF">2022-01-24T18:21:30Z</dcterms:created>
  <dcterms:modified xsi:type="dcterms:W3CDTF">2022-01-24T18:40:19Z</dcterms:modified>
</cp:coreProperties>
</file>