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79" r:id="rId5"/>
    <p:sldId id="260" r:id="rId6"/>
    <p:sldId id="266" r:id="rId7"/>
    <p:sldId id="267" r:id="rId8"/>
    <p:sldId id="268" r:id="rId9"/>
    <p:sldId id="261" r:id="rId10"/>
    <p:sldId id="269" r:id="rId11"/>
    <p:sldId id="262" r:id="rId12"/>
    <p:sldId id="271" r:id="rId13"/>
    <p:sldId id="272" r:id="rId14"/>
    <p:sldId id="273" r:id="rId15"/>
    <p:sldId id="274" r:id="rId16"/>
    <p:sldId id="278" r:id="rId17"/>
    <p:sldId id="264" r:id="rId18"/>
    <p:sldId id="277" r:id="rId19"/>
    <p:sldId id="263" r:id="rId20"/>
    <p:sldId id="275" r:id="rId21"/>
    <p:sldId id="280" r:id="rId22"/>
    <p:sldId id="265" r:id="rId23"/>
    <p:sldId id="257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7A5171-DA64-47A5-1B72-75290E96EB42}" name="Aswin" initials="AV" userId="S::aswinvtba2025@iimcal12.onmicrosoft.com::7aebaba0-1e24-47f0-9550-3e9eeda5578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" userId="7aebaba0-1e24-47f0-9550-3e9eeda55782" providerId="ADAL" clId="{3B9F7306-12EA-4727-9D8F-AE4851AC5B27}"/>
    <pc:docChg chg="undo custSel addSld modSld sldOrd">
      <pc:chgData name="Aswin" userId="7aebaba0-1e24-47f0-9550-3e9eeda55782" providerId="ADAL" clId="{3B9F7306-12EA-4727-9D8F-AE4851AC5B27}" dt="2024-04-03T14:49:27.193" v="1286" actId="122"/>
      <pc:docMkLst>
        <pc:docMk/>
      </pc:docMkLst>
      <pc:sldChg chg="modSp mod">
        <pc:chgData name="Aswin" userId="7aebaba0-1e24-47f0-9550-3e9eeda55782" providerId="ADAL" clId="{3B9F7306-12EA-4727-9D8F-AE4851AC5B27}" dt="2024-04-03T14:28:03.815" v="280" actId="1038"/>
        <pc:sldMkLst>
          <pc:docMk/>
          <pc:sldMk cId="2209402627" sldId="256"/>
        </pc:sldMkLst>
      </pc:sldChg>
      <pc:sldChg chg="modSp mod">
        <pc:chgData name="Aswin" userId="7aebaba0-1e24-47f0-9550-3e9eeda55782" providerId="ADAL" clId="{3B9F7306-12EA-4727-9D8F-AE4851AC5B27}" dt="2024-04-03T14:33:26.143" v="755" actId="403"/>
        <pc:sldMkLst>
          <pc:docMk/>
          <pc:sldMk cId="3265165207" sldId="260"/>
        </pc:sldMkLst>
      </pc:sldChg>
      <pc:sldChg chg="modSp mod">
        <pc:chgData name="Aswin" userId="7aebaba0-1e24-47f0-9550-3e9eeda55782" providerId="ADAL" clId="{3B9F7306-12EA-4727-9D8F-AE4851AC5B27}" dt="2024-04-03T14:42:51.705" v="1169" actId="12"/>
        <pc:sldMkLst>
          <pc:docMk/>
          <pc:sldMk cId="4221426233" sldId="262"/>
        </pc:sldMkLst>
      </pc:sldChg>
      <pc:sldChg chg="modSp mod">
        <pc:chgData name="Aswin" userId="7aebaba0-1e24-47f0-9550-3e9eeda55782" providerId="ADAL" clId="{3B9F7306-12EA-4727-9D8F-AE4851AC5B27}" dt="2024-04-03T14:44:19.312" v="1174" actId="20577"/>
        <pc:sldMkLst>
          <pc:docMk/>
          <pc:sldMk cId="3146926843" sldId="265"/>
        </pc:sldMkLst>
      </pc:sldChg>
      <pc:sldChg chg="addSp delSp modSp mod setBg">
        <pc:chgData name="Aswin" userId="7aebaba0-1e24-47f0-9550-3e9eeda55782" providerId="ADAL" clId="{3B9F7306-12EA-4727-9D8F-AE4851AC5B27}" dt="2024-04-03T14:47:52.230" v="1236" actId="1036"/>
        <pc:sldMkLst>
          <pc:docMk/>
          <pc:sldMk cId="2559191505" sldId="266"/>
        </pc:sldMkLst>
      </pc:sldChg>
      <pc:sldChg chg="modSp">
        <pc:chgData name="Aswin" userId="7aebaba0-1e24-47f0-9550-3e9eeda55782" providerId="ADAL" clId="{3B9F7306-12EA-4727-9D8F-AE4851AC5B27}" dt="2024-04-03T14:38:50.045" v="1068" actId="20577"/>
        <pc:sldMkLst>
          <pc:docMk/>
          <pc:sldMk cId="93201007" sldId="267"/>
        </pc:sldMkLst>
      </pc:sldChg>
      <pc:sldChg chg="modSp">
        <pc:chgData name="Aswin" userId="7aebaba0-1e24-47f0-9550-3e9eeda55782" providerId="ADAL" clId="{3B9F7306-12EA-4727-9D8F-AE4851AC5B27}" dt="2024-04-03T14:42:02.177" v="1167" actId="108"/>
        <pc:sldMkLst>
          <pc:docMk/>
          <pc:sldMk cId="3159773782" sldId="269"/>
        </pc:sldMkLst>
      </pc:sldChg>
      <pc:sldChg chg="modSp">
        <pc:chgData name="Aswin" userId="7aebaba0-1e24-47f0-9550-3e9eeda55782" providerId="ADAL" clId="{3B9F7306-12EA-4727-9D8F-AE4851AC5B27}" dt="2024-04-03T14:42:34.047" v="1168" actId="20577"/>
        <pc:sldMkLst>
          <pc:docMk/>
          <pc:sldMk cId="1287444328" sldId="272"/>
        </pc:sldMkLst>
      </pc:sldChg>
      <pc:sldChg chg="addSp delSp modSp mod ord setBg">
        <pc:chgData name="Aswin" userId="7aebaba0-1e24-47f0-9550-3e9eeda55782" providerId="ADAL" clId="{3B9F7306-12EA-4727-9D8F-AE4851AC5B27}" dt="2024-04-03T14:49:27.193" v="1286" actId="122"/>
        <pc:sldMkLst>
          <pc:docMk/>
          <pc:sldMk cId="1155371111" sldId="281"/>
        </pc:sldMkLst>
      </pc:sldChg>
      <pc:sldChg chg="addSp delSp modSp new mod setBg modClrScheme addAnim delAnim chgLayout">
        <pc:chgData name="Aswin" userId="7aebaba0-1e24-47f0-9550-3e9eeda55782" providerId="ADAL" clId="{3B9F7306-12EA-4727-9D8F-AE4851AC5B27}" dt="2024-04-03T14:47:12.022" v="1216" actId="26606"/>
        <pc:sldMkLst>
          <pc:docMk/>
          <pc:sldMk cId="1171480578" sldId="282"/>
        </pc:sldMkLst>
      </pc:sldChg>
    </pc:docChg>
  </pc:docChgLst>
  <pc:docChgLst>
    <pc:chgData name="Aswin V T" userId="bc5c9bf94e90eaab" providerId="LiveId" clId="{2CF75D37-B357-4B46-AA74-E63B4D344798}"/>
    <pc:docChg chg="modSld">
      <pc:chgData name="Aswin V T" userId="bc5c9bf94e90eaab" providerId="LiveId" clId="{2CF75D37-B357-4B46-AA74-E63B4D344798}" dt="2025-02-01T06:54:27.486" v="0" actId="6549"/>
      <pc:docMkLst>
        <pc:docMk/>
      </pc:docMkLst>
      <pc:sldChg chg="modSp mod">
        <pc:chgData name="Aswin V T" userId="bc5c9bf94e90eaab" providerId="LiveId" clId="{2CF75D37-B357-4B46-AA74-E63B4D344798}" dt="2025-02-01T06:54:27.486" v="0" actId="6549"/>
        <pc:sldMkLst>
          <pc:docMk/>
          <pc:sldMk cId="2209402627" sldId="256"/>
        </pc:sldMkLst>
        <pc:spChg chg="mod">
          <ac:chgData name="Aswin V T" userId="bc5c9bf94e90eaab" providerId="LiveId" clId="{2CF75D37-B357-4B46-AA74-E63B4D344798}" dt="2025-02-01T06:54:27.486" v="0" actId="6549"/>
          <ac:spMkLst>
            <pc:docMk/>
            <pc:sldMk cId="2209402627" sldId="256"/>
            <ac:spMk id="3" creationId="{A4393B55-A35D-8269-46DA-D8A622CBF413}"/>
          </ac:spMkLst>
        </pc:spChg>
      </pc:sldChg>
    </pc:docChg>
  </pc:docChgLst>
  <pc:docChgLst>
    <pc:chgData name="Aswin" userId="7aebaba0-1e24-47f0-9550-3e9eeda55782" providerId="ADAL" clId="{9AAF7C80-D804-43B6-B116-50CB1E4C6688}"/>
    <pc:docChg chg="modSld">
      <pc:chgData name="Aswin" userId="7aebaba0-1e24-47f0-9550-3e9eeda55782" providerId="ADAL" clId="{9AAF7C80-D804-43B6-B116-50CB1E4C6688}" dt="2024-06-17T04:47:32.661" v="4" actId="20577"/>
      <pc:docMkLst>
        <pc:docMk/>
      </pc:docMkLst>
      <pc:sldChg chg="modSp mod">
        <pc:chgData name="Aswin" userId="7aebaba0-1e24-47f0-9550-3e9eeda55782" providerId="ADAL" clId="{9AAF7C80-D804-43B6-B116-50CB1E4C6688}" dt="2024-06-17T04:47:32.661" v="4" actId="20577"/>
        <pc:sldMkLst>
          <pc:docMk/>
          <pc:sldMk cId="175919381" sldId="263"/>
        </pc:sldMkLst>
      </pc:sldChg>
      <pc:sldChg chg="delCm">
        <pc:chgData name="Aswin" userId="7aebaba0-1e24-47f0-9550-3e9eeda55782" providerId="ADAL" clId="{9AAF7C80-D804-43B6-B116-50CB1E4C6688}" dt="2024-06-16T18:20:14.487" v="0"/>
        <pc:sldMkLst>
          <pc:docMk/>
          <pc:sldMk cId="2559191505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swin" userId="7aebaba0-1e24-47f0-9550-3e9eeda55782" providerId="ADAL" clId="{9AAF7C80-D804-43B6-B116-50CB1E4C6688}" dt="2024-06-16T18:20:14.487" v="0"/>
              <pc2:cmMkLst xmlns:pc2="http://schemas.microsoft.com/office/powerpoint/2019/9/main/command">
                <pc:docMk/>
                <pc:sldMk cId="2559191505" sldId="266"/>
                <pc2:cmMk id="{94D30D71-0149-40AD-8612-EC3424BD1CEE}"/>
              </pc2:cmMkLst>
            </pc226:cmChg>
          </p:ext>
        </pc:ext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65BCA-450E-4308-9C79-32EE8D5B2A6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CF816F-856D-4574-9CB6-9262BBCC450D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Aptos Display" panose="02110004020202020204"/>
            </a:rPr>
            <a:t>Input data</a:t>
          </a:r>
          <a:endParaRPr lang="en-GB"/>
        </a:p>
      </dgm:t>
    </dgm:pt>
    <dgm:pt modelId="{65998C56-CBA5-4D40-99FD-83F047ABF1D1}" type="parTrans" cxnId="{1BCF2F25-A8A9-40B3-BA4E-470E8DA49B79}">
      <dgm:prSet/>
      <dgm:spPr/>
      <dgm:t>
        <a:bodyPr/>
        <a:lstStyle/>
        <a:p>
          <a:endParaRPr lang="en-GB"/>
        </a:p>
      </dgm:t>
    </dgm:pt>
    <dgm:pt modelId="{B119A6C1-8F6A-4C0E-9CB4-FECA8E51C2BC}" type="sibTrans" cxnId="{1BCF2F25-A8A9-40B3-BA4E-470E8DA49B79}">
      <dgm:prSet/>
      <dgm:spPr/>
      <dgm:t>
        <a:bodyPr/>
        <a:lstStyle/>
        <a:p>
          <a:endParaRPr lang="en-GB"/>
        </a:p>
      </dgm:t>
    </dgm:pt>
    <dgm:pt modelId="{CC4F5787-347A-4F3B-8857-C7DE286BEB9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ptos Display" panose="02110004020202020204"/>
            </a:rPr>
            <a:t> Clinical notes</a:t>
          </a:r>
          <a:endParaRPr lang="en-GB"/>
        </a:p>
      </dgm:t>
    </dgm:pt>
    <dgm:pt modelId="{D16DE45C-94C6-4F1D-975B-825E70887662}" type="parTrans" cxnId="{99F37DBD-1E42-40CA-97F7-7DED370B6342}">
      <dgm:prSet/>
      <dgm:spPr/>
      <dgm:t>
        <a:bodyPr/>
        <a:lstStyle/>
        <a:p>
          <a:endParaRPr lang="en-GB"/>
        </a:p>
      </dgm:t>
    </dgm:pt>
    <dgm:pt modelId="{84B8DC6D-35B3-4195-85DC-8C0B8C8C1191}" type="sibTrans" cxnId="{99F37DBD-1E42-40CA-97F7-7DED370B6342}">
      <dgm:prSet/>
      <dgm:spPr/>
      <dgm:t>
        <a:bodyPr/>
        <a:lstStyle/>
        <a:p>
          <a:endParaRPr lang="en-GB"/>
        </a:p>
      </dgm:t>
    </dgm:pt>
    <dgm:pt modelId="{5C8987A7-BCE4-4140-95A8-52C110B2AFAD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Aptos Display" panose="02110004020202020204"/>
            </a:rPr>
            <a:t> Classification model</a:t>
          </a:r>
          <a:endParaRPr lang="en-GB"/>
        </a:p>
      </dgm:t>
    </dgm:pt>
    <dgm:pt modelId="{6C1960B9-C58C-42A4-8A68-EDF2554DFD69}" type="parTrans" cxnId="{4E6C53B8-60A5-43CD-964E-52AADCC33C54}">
      <dgm:prSet/>
      <dgm:spPr/>
      <dgm:t>
        <a:bodyPr/>
        <a:lstStyle/>
        <a:p>
          <a:endParaRPr lang="en-GB"/>
        </a:p>
      </dgm:t>
    </dgm:pt>
    <dgm:pt modelId="{A2C4C7C1-F3E9-43D2-B3D7-CE8FC9F05D15}" type="sibTrans" cxnId="{4E6C53B8-60A5-43CD-964E-52AADCC33C54}">
      <dgm:prSet/>
      <dgm:spPr/>
      <dgm:t>
        <a:bodyPr/>
        <a:lstStyle/>
        <a:p>
          <a:endParaRPr lang="en-GB"/>
        </a:p>
      </dgm:t>
    </dgm:pt>
    <dgm:pt modelId="{A24B3246-3FB8-410C-AD89-038E846977A3}">
      <dgm:prSet phldrT="[Text]" phldr="0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GB" dirty="0">
              <a:latin typeface="Aptos Display" panose="02110004020202020204"/>
            </a:rPr>
            <a:t> Pipeline</a:t>
          </a:r>
        </a:p>
      </dgm:t>
    </dgm:pt>
    <dgm:pt modelId="{B6583EAA-23CA-4525-89D3-606D15E1F8D6}" type="parTrans" cxnId="{95D3D3EE-A1B2-4E17-BB7B-E771BDCFDBA6}">
      <dgm:prSet/>
      <dgm:spPr/>
      <dgm:t>
        <a:bodyPr/>
        <a:lstStyle/>
        <a:p>
          <a:endParaRPr lang="en-GB"/>
        </a:p>
      </dgm:t>
    </dgm:pt>
    <dgm:pt modelId="{7399C1F3-090A-40E3-8E4F-10861D4066EC}" type="sibTrans" cxnId="{95D3D3EE-A1B2-4E17-BB7B-E771BDCFDBA6}">
      <dgm:prSet/>
      <dgm:spPr/>
      <dgm:t>
        <a:bodyPr/>
        <a:lstStyle/>
        <a:p>
          <a:endParaRPr lang="en-GB"/>
        </a:p>
      </dgm:t>
    </dgm:pt>
    <dgm:pt modelId="{5B28953A-A330-44F4-9603-F7683BE57C3D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Aptos Display" panose="02110004020202020204"/>
            </a:rPr>
            <a:t> Output class</a:t>
          </a:r>
          <a:endParaRPr lang="en-GB"/>
        </a:p>
      </dgm:t>
    </dgm:pt>
    <dgm:pt modelId="{53C8B83B-DFB1-4999-97B9-B1BD54C4DF3B}" type="parTrans" cxnId="{3C2AA493-2617-48DC-8697-3E2337220FB8}">
      <dgm:prSet/>
      <dgm:spPr/>
      <dgm:t>
        <a:bodyPr/>
        <a:lstStyle/>
        <a:p>
          <a:endParaRPr lang="en-GB"/>
        </a:p>
      </dgm:t>
    </dgm:pt>
    <dgm:pt modelId="{EF4EFE59-BCA8-442E-892A-08C0C5CAD201}" type="sibTrans" cxnId="{3C2AA493-2617-48DC-8697-3E2337220FB8}">
      <dgm:prSet/>
      <dgm:spPr/>
      <dgm:t>
        <a:bodyPr/>
        <a:lstStyle/>
        <a:p>
          <a:endParaRPr lang="en-GB"/>
        </a:p>
      </dgm:t>
    </dgm:pt>
    <dgm:pt modelId="{2AFB043C-D437-4C63-869F-3EEF2C15F0B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ptos Display" panose="02110004020202020204"/>
            </a:rPr>
            <a:t> Medical speciality</a:t>
          </a:r>
          <a:endParaRPr lang="en-GB"/>
        </a:p>
      </dgm:t>
    </dgm:pt>
    <dgm:pt modelId="{EAFFEEAF-4EEF-42D2-BA65-1BAC347D5920}" type="parTrans" cxnId="{F8349379-5EA7-48D7-9319-C20C1A17CB37}">
      <dgm:prSet/>
      <dgm:spPr/>
      <dgm:t>
        <a:bodyPr/>
        <a:lstStyle/>
        <a:p>
          <a:endParaRPr lang="en-GB"/>
        </a:p>
      </dgm:t>
    </dgm:pt>
    <dgm:pt modelId="{ACB531BE-29A5-4C20-B7D5-3954B639835E}" type="sibTrans" cxnId="{F8349379-5EA7-48D7-9319-C20C1A17CB37}">
      <dgm:prSet/>
      <dgm:spPr/>
      <dgm:t>
        <a:bodyPr/>
        <a:lstStyle/>
        <a:p>
          <a:endParaRPr lang="en-GB"/>
        </a:p>
      </dgm:t>
    </dgm:pt>
    <dgm:pt modelId="{FBEAD4EF-9427-4268-BB0E-2F2F77AF0A4D}">
      <dgm:prSet phldr="0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GB" dirty="0">
              <a:latin typeface="Aptos Display" panose="02110004020202020204"/>
            </a:rPr>
            <a:t> </a:t>
          </a:r>
          <a:r>
            <a:rPr lang="en-GB" dirty="0">
              <a:solidFill>
                <a:srgbClr val="000000"/>
              </a:solidFill>
              <a:latin typeface="Calibri"/>
              <a:cs typeface="Calibri"/>
            </a:rPr>
            <a:t>Medical data pre-trained </a:t>
          </a:r>
          <a:r>
            <a:rPr lang="en-GB" dirty="0">
              <a:solidFill>
                <a:srgbClr val="000000"/>
              </a:solidFill>
              <a:latin typeface="Aptos Display"/>
            </a:rPr>
            <a:t>NLP </a:t>
          </a:r>
          <a:r>
            <a:rPr lang="en-GB" dirty="0">
              <a:solidFill>
                <a:srgbClr val="000000"/>
              </a:solidFill>
              <a:latin typeface="Aptos Display"/>
              <a:cs typeface="Calibri"/>
            </a:rPr>
            <a:t>model </a:t>
          </a:r>
          <a:r>
            <a:rPr lang="en-GB" dirty="0">
              <a:solidFill>
                <a:srgbClr val="000000"/>
              </a:solidFill>
              <a:latin typeface="Calibri"/>
              <a:cs typeface="Calibri"/>
            </a:rPr>
            <a:t> </a:t>
          </a:r>
          <a:endParaRPr lang="en-GB" dirty="0">
            <a:solidFill>
              <a:srgbClr val="000000"/>
            </a:solidFill>
            <a:latin typeface="Aptos Display"/>
            <a:cs typeface="Calibri"/>
          </a:endParaRPr>
        </a:p>
      </dgm:t>
    </dgm:pt>
    <dgm:pt modelId="{972601F4-D8DA-4FEA-88CB-2AA208BE94E1}" type="parTrans" cxnId="{A1A17C2B-B952-454E-8621-92EE9FF9EDED}">
      <dgm:prSet/>
      <dgm:spPr/>
      <dgm:t>
        <a:bodyPr/>
        <a:lstStyle/>
        <a:p>
          <a:endParaRPr lang="en-IN"/>
        </a:p>
      </dgm:t>
    </dgm:pt>
    <dgm:pt modelId="{90968850-95FB-434C-8B7F-2A953C4CA69F}" type="sibTrans" cxnId="{A1A17C2B-B952-454E-8621-92EE9FF9EDED}">
      <dgm:prSet/>
      <dgm:spPr/>
      <dgm:t>
        <a:bodyPr/>
        <a:lstStyle/>
        <a:p>
          <a:endParaRPr lang="en-IN"/>
        </a:p>
      </dgm:t>
    </dgm:pt>
    <dgm:pt modelId="{3C948E9A-BF0A-43A4-B56C-CDE428C7580D}">
      <dgm:prSet phldr="0"/>
      <dgm:spPr/>
      <dgm:t>
        <a:bodyPr/>
        <a:lstStyle/>
        <a:p>
          <a:pPr>
            <a:lnSpc>
              <a:spcPct val="100000"/>
            </a:lnSpc>
            <a:buNone/>
          </a:pPr>
          <a:endParaRPr lang="en-GB">
            <a:latin typeface="Calibri"/>
            <a:cs typeface="Calibri"/>
          </a:endParaRPr>
        </a:p>
      </dgm:t>
    </dgm:pt>
    <dgm:pt modelId="{402E3339-4E7C-4B89-B24F-B5A0E0EEBA97}" type="parTrans" cxnId="{D803F64E-30B5-43D1-9322-D9638E08B328}">
      <dgm:prSet/>
      <dgm:spPr/>
      <dgm:t>
        <a:bodyPr/>
        <a:lstStyle/>
        <a:p>
          <a:endParaRPr lang="en-IN"/>
        </a:p>
      </dgm:t>
    </dgm:pt>
    <dgm:pt modelId="{77F3CB61-E96D-436E-BF12-70585DFF45FC}" type="sibTrans" cxnId="{D803F64E-30B5-43D1-9322-D9638E08B328}">
      <dgm:prSet/>
      <dgm:spPr/>
      <dgm:t>
        <a:bodyPr/>
        <a:lstStyle/>
        <a:p>
          <a:endParaRPr lang="en-IN"/>
        </a:p>
      </dgm:t>
    </dgm:pt>
    <dgm:pt modelId="{65660EF2-FDD0-4FE8-9366-D40B13947DC0}" type="pres">
      <dgm:prSet presAssocID="{C6E65BCA-450E-4308-9C79-32EE8D5B2A63}" presName="root" presStyleCnt="0">
        <dgm:presLayoutVars>
          <dgm:dir/>
          <dgm:resizeHandles val="exact"/>
        </dgm:presLayoutVars>
      </dgm:prSet>
      <dgm:spPr/>
    </dgm:pt>
    <dgm:pt modelId="{AF253BC0-4CAD-459F-A508-D65C161E9FE3}" type="pres">
      <dgm:prSet presAssocID="{22CF816F-856D-4574-9CB6-9262BBCC450D}" presName="compNode" presStyleCnt="0"/>
      <dgm:spPr/>
    </dgm:pt>
    <dgm:pt modelId="{AE5A71B3-1CAC-4F0A-93AC-910035720A38}" type="pres">
      <dgm:prSet presAssocID="{22CF816F-856D-4574-9CB6-9262BBCC45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77B01-635F-4DA7-A55A-506C3E8EDD87}" type="pres">
      <dgm:prSet presAssocID="{22CF816F-856D-4574-9CB6-9262BBCC450D}" presName="iconSpace" presStyleCnt="0"/>
      <dgm:spPr/>
    </dgm:pt>
    <dgm:pt modelId="{B88A9036-A946-42ED-BAD3-7FC3FEECA678}" type="pres">
      <dgm:prSet presAssocID="{22CF816F-856D-4574-9CB6-9262BBCC450D}" presName="parTx" presStyleLbl="revTx" presStyleIdx="0" presStyleCnt="6">
        <dgm:presLayoutVars>
          <dgm:chMax val="0"/>
          <dgm:chPref val="0"/>
        </dgm:presLayoutVars>
      </dgm:prSet>
      <dgm:spPr/>
    </dgm:pt>
    <dgm:pt modelId="{0BED7D64-BB24-46AF-A430-BA00881A7B1C}" type="pres">
      <dgm:prSet presAssocID="{22CF816F-856D-4574-9CB6-9262BBCC450D}" presName="txSpace" presStyleCnt="0"/>
      <dgm:spPr/>
    </dgm:pt>
    <dgm:pt modelId="{1BFA673F-CADD-47DC-90F0-6EACEA508739}" type="pres">
      <dgm:prSet presAssocID="{22CF816F-856D-4574-9CB6-9262BBCC450D}" presName="desTx" presStyleLbl="revTx" presStyleIdx="1" presStyleCnt="6">
        <dgm:presLayoutVars/>
      </dgm:prSet>
      <dgm:spPr/>
    </dgm:pt>
    <dgm:pt modelId="{E0790E54-3A0E-4D80-9175-83F52E3EFC6D}" type="pres">
      <dgm:prSet presAssocID="{B119A6C1-8F6A-4C0E-9CB4-FECA8E51C2BC}" presName="sibTrans" presStyleCnt="0"/>
      <dgm:spPr/>
    </dgm:pt>
    <dgm:pt modelId="{63C8ECC0-7A39-4CEF-B08B-E00CBB182AF0}" type="pres">
      <dgm:prSet presAssocID="{5C8987A7-BCE4-4140-95A8-52C110B2AFAD}" presName="compNode" presStyleCnt="0"/>
      <dgm:spPr/>
    </dgm:pt>
    <dgm:pt modelId="{E25569A1-B9D0-4F15-9E26-E5AFA42F9FFD}" type="pres">
      <dgm:prSet presAssocID="{5C8987A7-BCE4-4140-95A8-52C110B2AF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1CC680-04E4-44FC-9D2A-C94D556534FC}" type="pres">
      <dgm:prSet presAssocID="{5C8987A7-BCE4-4140-95A8-52C110B2AFAD}" presName="iconSpace" presStyleCnt="0"/>
      <dgm:spPr/>
    </dgm:pt>
    <dgm:pt modelId="{C44D8C85-3A48-4F1A-B88F-1FC9B1088A70}" type="pres">
      <dgm:prSet presAssocID="{5C8987A7-BCE4-4140-95A8-52C110B2AFAD}" presName="parTx" presStyleLbl="revTx" presStyleIdx="2" presStyleCnt="6">
        <dgm:presLayoutVars>
          <dgm:chMax val="0"/>
          <dgm:chPref val="0"/>
        </dgm:presLayoutVars>
      </dgm:prSet>
      <dgm:spPr/>
    </dgm:pt>
    <dgm:pt modelId="{263E0DDC-305E-4740-A661-35A14F875C6A}" type="pres">
      <dgm:prSet presAssocID="{5C8987A7-BCE4-4140-95A8-52C110B2AFAD}" presName="txSpace" presStyleCnt="0"/>
      <dgm:spPr/>
    </dgm:pt>
    <dgm:pt modelId="{2FB53773-FF5B-43E2-BBB2-6A7BC7BA35D0}" type="pres">
      <dgm:prSet presAssocID="{5C8987A7-BCE4-4140-95A8-52C110B2AFAD}" presName="desTx" presStyleLbl="revTx" presStyleIdx="3" presStyleCnt="6">
        <dgm:presLayoutVars/>
      </dgm:prSet>
      <dgm:spPr/>
    </dgm:pt>
    <dgm:pt modelId="{55616158-3963-476F-B18D-E4818F353706}" type="pres">
      <dgm:prSet presAssocID="{A2C4C7C1-F3E9-43D2-B3D7-CE8FC9F05D15}" presName="sibTrans" presStyleCnt="0"/>
      <dgm:spPr/>
    </dgm:pt>
    <dgm:pt modelId="{403C6BFD-CD9E-424D-8781-72A336631810}" type="pres">
      <dgm:prSet presAssocID="{5B28953A-A330-44F4-9603-F7683BE57C3D}" presName="compNode" presStyleCnt="0"/>
      <dgm:spPr/>
    </dgm:pt>
    <dgm:pt modelId="{7CA8A742-AF92-4481-A3DF-15107067A14B}" type="pres">
      <dgm:prSet presAssocID="{5B28953A-A330-44F4-9603-F7683BE57C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866EDB3-AAF4-4E9B-B48A-2805A8173A50}" type="pres">
      <dgm:prSet presAssocID="{5B28953A-A330-44F4-9603-F7683BE57C3D}" presName="iconSpace" presStyleCnt="0"/>
      <dgm:spPr/>
    </dgm:pt>
    <dgm:pt modelId="{E937C8F8-9928-4D10-B647-416C3B649512}" type="pres">
      <dgm:prSet presAssocID="{5B28953A-A330-44F4-9603-F7683BE57C3D}" presName="parTx" presStyleLbl="revTx" presStyleIdx="4" presStyleCnt="6">
        <dgm:presLayoutVars>
          <dgm:chMax val="0"/>
          <dgm:chPref val="0"/>
        </dgm:presLayoutVars>
      </dgm:prSet>
      <dgm:spPr/>
    </dgm:pt>
    <dgm:pt modelId="{1B38F9CF-C750-4995-AB57-AD09EC03250F}" type="pres">
      <dgm:prSet presAssocID="{5B28953A-A330-44F4-9603-F7683BE57C3D}" presName="txSpace" presStyleCnt="0"/>
      <dgm:spPr/>
    </dgm:pt>
    <dgm:pt modelId="{D6EA3BBC-AB27-4906-870B-CF651D0C7941}" type="pres">
      <dgm:prSet presAssocID="{5B28953A-A330-44F4-9603-F7683BE57C3D}" presName="desTx" presStyleLbl="revTx" presStyleIdx="5" presStyleCnt="6">
        <dgm:presLayoutVars/>
      </dgm:prSet>
      <dgm:spPr/>
    </dgm:pt>
  </dgm:ptLst>
  <dgm:cxnLst>
    <dgm:cxn modelId="{1BCF2F25-A8A9-40B3-BA4E-470E8DA49B79}" srcId="{C6E65BCA-450E-4308-9C79-32EE8D5B2A63}" destId="{22CF816F-856D-4574-9CB6-9262BBCC450D}" srcOrd="0" destOrd="0" parTransId="{65998C56-CBA5-4D40-99FD-83F047ABF1D1}" sibTransId="{B119A6C1-8F6A-4C0E-9CB4-FECA8E51C2BC}"/>
    <dgm:cxn modelId="{A1A17C2B-B952-454E-8621-92EE9FF9EDED}" srcId="{5C8987A7-BCE4-4140-95A8-52C110B2AFAD}" destId="{FBEAD4EF-9427-4268-BB0E-2F2F77AF0A4D}" srcOrd="1" destOrd="0" parTransId="{972601F4-D8DA-4FEA-88CB-2AA208BE94E1}" sibTransId="{90968850-95FB-434C-8B7F-2A953C4CA69F}"/>
    <dgm:cxn modelId="{40114C3B-197C-451C-BADB-53606C811287}" type="presOf" srcId="{5B28953A-A330-44F4-9603-F7683BE57C3D}" destId="{E937C8F8-9928-4D10-B647-416C3B649512}" srcOrd="0" destOrd="0" presId="urn:microsoft.com/office/officeart/2018/5/layout/CenteredIconLabelDescriptionList"/>
    <dgm:cxn modelId="{CEA2113D-9B2B-4A7B-8AD8-D7D06493C165}" type="presOf" srcId="{A24B3246-3FB8-410C-AD89-038E846977A3}" destId="{2FB53773-FF5B-43E2-BBB2-6A7BC7BA35D0}" srcOrd="0" destOrd="0" presId="urn:microsoft.com/office/officeart/2018/5/layout/CenteredIconLabelDescriptionList"/>
    <dgm:cxn modelId="{5BDAEA64-3D96-4809-B0CF-E21E29FEE12B}" type="presOf" srcId="{3C948E9A-BF0A-43A4-B56C-CDE428C7580D}" destId="{2FB53773-FF5B-43E2-BBB2-6A7BC7BA35D0}" srcOrd="0" destOrd="2" presId="urn:microsoft.com/office/officeart/2018/5/layout/CenteredIconLabelDescriptionList"/>
    <dgm:cxn modelId="{851A9D6A-AD39-4C8E-9AA5-21B6AD31429D}" type="presOf" srcId="{CC4F5787-347A-4F3B-8857-C7DE286BEB97}" destId="{1BFA673F-CADD-47DC-90F0-6EACEA508739}" srcOrd="0" destOrd="0" presId="urn:microsoft.com/office/officeart/2018/5/layout/CenteredIconLabelDescriptionList"/>
    <dgm:cxn modelId="{D803F64E-30B5-43D1-9322-D9638E08B328}" srcId="{5C8987A7-BCE4-4140-95A8-52C110B2AFAD}" destId="{3C948E9A-BF0A-43A4-B56C-CDE428C7580D}" srcOrd="2" destOrd="0" parTransId="{402E3339-4E7C-4B89-B24F-B5A0E0EEBA97}" sibTransId="{77F3CB61-E96D-436E-BF12-70585DFF45FC}"/>
    <dgm:cxn modelId="{F8349379-5EA7-48D7-9319-C20C1A17CB37}" srcId="{5B28953A-A330-44F4-9603-F7683BE57C3D}" destId="{2AFB043C-D437-4C63-869F-3EEF2C15F0B9}" srcOrd="0" destOrd="0" parTransId="{EAFFEEAF-4EEF-42D2-BA65-1BAC347D5920}" sibTransId="{ACB531BE-29A5-4C20-B7D5-3954B639835E}"/>
    <dgm:cxn modelId="{1308627E-B9A5-4342-8A15-DEF2B520460B}" type="presOf" srcId="{FBEAD4EF-9427-4268-BB0E-2F2F77AF0A4D}" destId="{2FB53773-FF5B-43E2-BBB2-6A7BC7BA35D0}" srcOrd="0" destOrd="1" presId="urn:microsoft.com/office/officeart/2018/5/layout/CenteredIconLabelDescriptionList"/>
    <dgm:cxn modelId="{3C2AA493-2617-48DC-8697-3E2337220FB8}" srcId="{C6E65BCA-450E-4308-9C79-32EE8D5B2A63}" destId="{5B28953A-A330-44F4-9603-F7683BE57C3D}" srcOrd="2" destOrd="0" parTransId="{53C8B83B-DFB1-4999-97B9-B1BD54C4DF3B}" sibTransId="{EF4EFE59-BCA8-442E-892A-08C0C5CAD201}"/>
    <dgm:cxn modelId="{4E6C53B8-60A5-43CD-964E-52AADCC33C54}" srcId="{C6E65BCA-450E-4308-9C79-32EE8D5B2A63}" destId="{5C8987A7-BCE4-4140-95A8-52C110B2AFAD}" srcOrd="1" destOrd="0" parTransId="{6C1960B9-C58C-42A4-8A68-EDF2554DFD69}" sibTransId="{A2C4C7C1-F3E9-43D2-B3D7-CE8FC9F05D15}"/>
    <dgm:cxn modelId="{213A3DBB-DBAC-4A5A-85C4-1402521E988A}" type="presOf" srcId="{22CF816F-856D-4574-9CB6-9262BBCC450D}" destId="{B88A9036-A946-42ED-BAD3-7FC3FEECA678}" srcOrd="0" destOrd="0" presId="urn:microsoft.com/office/officeart/2018/5/layout/CenteredIconLabelDescriptionList"/>
    <dgm:cxn modelId="{99F37DBD-1E42-40CA-97F7-7DED370B6342}" srcId="{22CF816F-856D-4574-9CB6-9262BBCC450D}" destId="{CC4F5787-347A-4F3B-8857-C7DE286BEB97}" srcOrd="0" destOrd="0" parTransId="{D16DE45C-94C6-4F1D-975B-825E70887662}" sibTransId="{84B8DC6D-35B3-4195-85DC-8C0B8C8C1191}"/>
    <dgm:cxn modelId="{0883AEC5-4986-4682-9D86-6D3261731FA8}" type="presOf" srcId="{2AFB043C-D437-4C63-869F-3EEF2C15F0B9}" destId="{D6EA3BBC-AB27-4906-870B-CF651D0C7941}" srcOrd="0" destOrd="0" presId="urn:microsoft.com/office/officeart/2018/5/layout/CenteredIconLabelDescriptionList"/>
    <dgm:cxn modelId="{95D3D3EE-A1B2-4E17-BB7B-E771BDCFDBA6}" srcId="{5C8987A7-BCE4-4140-95A8-52C110B2AFAD}" destId="{A24B3246-3FB8-410C-AD89-038E846977A3}" srcOrd="0" destOrd="0" parTransId="{B6583EAA-23CA-4525-89D3-606D15E1F8D6}" sibTransId="{7399C1F3-090A-40E3-8E4F-10861D4066EC}"/>
    <dgm:cxn modelId="{E35A6FFA-9AD4-4FC4-A802-7AEAC654132D}" type="presOf" srcId="{C6E65BCA-450E-4308-9C79-32EE8D5B2A63}" destId="{65660EF2-FDD0-4FE8-9366-D40B13947DC0}" srcOrd="0" destOrd="0" presId="urn:microsoft.com/office/officeart/2018/5/layout/CenteredIconLabelDescriptionList"/>
    <dgm:cxn modelId="{F55BA9FC-5787-4F4E-A95D-DC02B7A43A43}" type="presOf" srcId="{5C8987A7-BCE4-4140-95A8-52C110B2AFAD}" destId="{C44D8C85-3A48-4F1A-B88F-1FC9B1088A70}" srcOrd="0" destOrd="0" presId="urn:microsoft.com/office/officeart/2018/5/layout/CenteredIconLabelDescriptionList"/>
    <dgm:cxn modelId="{2775063F-8C0F-450F-B715-121F3E4FB4B1}" type="presParOf" srcId="{65660EF2-FDD0-4FE8-9366-D40B13947DC0}" destId="{AF253BC0-4CAD-459F-A508-D65C161E9FE3}" srcOrd="0" destOrd="0" presId="urn:microsoft.com/office/officeart/2018/5/layout/CenteredIconLabelDescriptionList"/>
    <dgm:cxn modelId="{8E8593AF-2A70-46B9-A130-2472152A0C48}" type="presParOf" srcId="{AF253BC0-4CAD-459F-A508-D65C161E9FE3}" destId="{AE5A71B3-1CAC-4F0A-93AC-910035720A38}" srcOrd="0" destOrd="0" presId="urn:microsoft.com/office/officeart/2018/5/layout/CenteredIconLabelDescriptionList"/>
    <dgm:cxn modelId="{F3F48DC4-8A4A-4FDD-9141-43087FE0175C}" type="presParOf" srcId="{AF253BC0-4CAD-459F-A508-D65C161E9FE3}" destId="{1EF77B01-635F-4DA7-A55A-506C3E8EDD87}" srcOrd="1" destOrd="0" presId="urn:microsoft.com/office/officeart/2018/5/layout/CenteredIconLabelDescriptionList"/>
    <dgm:cxn modelId="{154B302C-9796-4AB7-BFC9-282F54F214EF}" type="presParOf" srcId="{AF253BC0-4CAD-459F-A508-D65C161E9FE3}" destId="{B88A9036-A946-42ED-BAD3-7FC3FEECA678}" srcOrd="2" destOrd="0" presId="urn:microsoft.com/office/officeart/2018/5/layout/CenteredIconLabelDescriptionList"/>
    <dgm:cxn modelId="{7E4FC0CA-5A73-4154-BBD5-968C87158046}" type="presParOf" srcId="{AF253BC0-4CAD-459F-A508-D65C161E9FE3}" destId="{0BED7D64-BB24-46AF-A430-BA00881A7B1C}" srcOrd="3" destOrd="0" presId="urn:microsoft.com/office/officeart/2018/5/layout/CenteredIconLabelDescriptionList"/>
    <dgm:cxn modelId="{E476FDDF-9DD2-420F-9904-C0E5C0493E17}" type="presParOf" srcId="{AF253BC0-4CAD-459F-A508-D65C161E9FE3}" destId="{1BFA673F-CADD-47DC-90F0-6EACEA508739}" srcOrd="4" destOrd="0" presId="urn:microsoft.com/office/officeart/2018/5/layout/CenteredIconLabelDescriptionList"/>
    <dgm:cxn modelId="{4AF11AFA-8DBB-4DB1-9DAE-42A70D15B7DD}" type="presParOf" srcId="{65660EF2-FDD0-4FE8-9366-D40B13947DC0}" destId="{E0790E54-3A0E-4D80-9175-83F52E3EFC6D}" srcOrd="1" destOrd="0" presId="urn:microsoft.com/office/officeart/2018/5/layout/CenteredIconLabelDescriptionList"/>
    <dgm:cxn modelId="{57202791-66F5-4546-A264-9B84488C9B83}" type="presParOf" srcId="{65660EF2-FDD0-4FE8-9366-D40B13947DC0}" destId="{63C8ECC0-7A39-4CEF-B08B-E00CBB182AF0}" srcOrd="2" destOrd="0" presId="urn:microsoft.com/office/officeart/2018/5/layout/CenteredIconLabelDescriptionList"/>
    <dgm:cxn modelId="{26970A6A-B2B0-435E-92A8-AF95D3BB8779}" type="presParOf" srcId="{63C8ECC0-7A39-4CEF-B08B-E00CBB182AF0}" destId="{E25569A1-B9D0-4F15-9E26-E5AFA42F9FFD}" srcOrd="0" destOrd="0" presId="urn:microsoft.com/office/officeart/2018/5/layout/CenteredIconLabelDescriptionList"/>
    <dgm:cxn modelId="{BA61AA1F-BF3D-4F82-AB08-7BE63473A71B}" type="presParOf" srcId="{63C8ECC0-7A39-4CEF-B08B-E00CBB182AF0}" destId="{F61CC680-04E4-44FC-9D2A-C94D556534FC}" srcOrd="1" destOrd="0" presId="urn:microsoft.com/office/officeart/2018/5/layout/CenteredIconLabelDescriptionList"/>
    <dgm:cxn modelId="{FD01E037-F5E2-4934-AFF5-64419F33592A}" type="presParOf" srcId="{63C8ECC0-7A39-4CEF-B08B-E00CBB182AF0}" destId="{C44D8C85-3A48-4F1A-B88F-1FC9B1088A70}" srcOrd="2" destOrd="0" presId="urn:microsoft.com/office/officeart/2018/5/layout/CenteredIconLabelDescriptionList"/>
    <dgm:cxn modelId="{A2645AA9-92C0-4CBB-8531-2135E2977509}" type="presParOf" srcId="{63C8ECC0-7A39-4CEF-B08B-E00CBB182AF0}" destId="{263E0DDC-305E-4740-A661-35A14F875C6A}" srcOrd="3" destOrd="0" presId="urn:microsoft.com/office/officeart/2018/5/layout/CenteredIconLabelDescriptionList"/>
    <dgm:cxn modelId="{7469C9FE-5D4E-4A74-AF63-E4333A108FF2}" type="presParOf" srcId="{63C8ECC0-7A39-4CEF-B08B-E00CBB182AF0}" destId="{2FB53773-FF5B-43E2-BBB2-6A7BC7BA35D0}" srcOrd="4" destOrd="0" presId="urn:microsoft.com/office/officeart/2018/5/layout/CenteredIconLabelDescriptionList"/>
    <dgm:cxn modelId="{F985F0CF-8AEC-40FA-99CC-D8BCF4E7B854}" type="presParOf" srcId="{65660EF2-FDD0-4FE8-9366-D40B13947DC0}" destId="{55616158-3963-476F-B18D-E4818F353706}" srcOrd="3" destOrd="0" presId="urn:microsoft.com/office/officeart/2018/5/layout/CenteredIconLabelDescriptionList"/>
    <dgm:cxn modelId="{243B6968-B893-4313-84B5-BD1290835477}" type="presParOf" srcId="{65660EF2-FDD0-4FE8-9366-D40B13947DC0}" destId="{403C6BFD-CD9E-424D-8781-72A336631810}" srcOrd="4" destOrd="0" presId="urn:microsoft.com/office/officeart/2018/5/layout/CenteredIconLabelDescriptionList"/>
    <dgm:cxn modelId="{45B1E66E-DDC7-4FD3-9490-651C50567691}" type="presParOf" srcId="{403C6BFD-CD9E-424D-8781-72A336631810}" destId="{7CA8A742-AF92-4481-A3DF-15107067A14B}" srcOrd="0" destOrd="0" presId="urn:microsoft.com/office/officeart/2018/5/layout/CenteredIconLabelDescriptionList"/>
    <dgm:cxn modelId="{8D13461F-85EF-479B-B1E1-A5FD5B1204A8}" type="presParOf" srcId="{403C6BFD-CD9E-424D-8781-72A336631810}" destId="{6866EDB3-AAF4-4E9B-B48A-2805A8173A50}" srcOrd="1" destOrd="0" presId="urn:microsoft.com/office/officeart/2018/5/layout/CenteredIconLabelDescriptionList"/>
    <dgm:cxn modelId="{15922ABE-2565-42DF-B141-E9FEE9A7AAC1}" type="presParOf" srcId="{403C6BFD-CD9E-424D-8781-72A336631810}" destId="{E937C8F8-9928-4D10-B647-416C3B649512}" srcOrd="2" destOrd="0" presId="urn:microsoft.com/office/officeart/2018/5/layout/CenteredIconLabelDescriptionList"/>
    <dgm:cxn modelId="{CE602D52-3448-4C35-BA3E-DB566E60E8A0}" type="presParOf" srcId="{403C6BFD-CD9E-424D-8781-72A336631810}" destId="{1B38F9CF-C750-4995-AB57-AD09EC03250F}" srcOrd="3" destOrd="0" presId="urn:microsoft.com/office/officeart/2018/5/layout/CenteredIconLabelDescriptionList"/>
    <dgm:cxn modelId="{FCFEA12A-C4AE-42E9-B8EA-0A773B1713B5}" type="presParOf" srcId="{403C6BFD-CD9E-424D-8781-72A336631810}" destId="{D6EA3BBC-AB27-4906-870B-CF651D0C79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D6FC10-E89D-42A6-87EB-3699D232A6D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C0260-80FE-4129-ACB1-7ACFE5CB06E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data set contains sample medical transcriptions for various medical specialities. </a:t>
          </a:r>
          <a:endParaRPr lang="en-US"/>
        </a:p>
      </dgm:t>
    </dgm:pt>
    <dgm:pt modelId="{F325B8DF-1D6B-4C85-BAE2-5C5CCF3E38AF}" type="parTrans" cxnId="{C8D8DB74-94F0-4D2F-BF96-A1BC343CC0C7}">
      <dgm:prSet/>
      <dgm:spPr/>
      <dgm:t>
        <a:bodyPr/>
        <a:lstStyle/>
        <a:p>
          <a:endParaRPr lang="en-US"/>
        </a:p>
      </dgm:t>
    </dgm:pt>
    <dgm:pt modelId="{2412BB4A-C29D-4F95-BF06-77CE26C380DA}" type="sibTrans" cxnId="{C8D8DB74-94F0-4D2F-BF96-A1BC343CC0C7}">
      <dgm:prSet/>
      <dgm:spPr/>
      <dgm:t>
        <a:bodyPr/>
        <a:lstStyle/>
        <a:p>
          <a:endParaRPr lang="en-US"/>
        </a:p>
      </dgm:t>
    </dgm:pt>
    <dgm:pt modelId="{C77BD634-05DD-4AF6-B693-E6214C106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was scraped from mtsamples.com</a:t>
          </a:r>
          <a:endParaRPr lang="en-US"/>
        </a:p>
      </dgm:t>
    </dgm:pt>
    <dgm:pt modelId="{56932E8B-918C-47E8-8236-DBE715F34E1E}" type="parTrans" cxnId="{C94F30D9-60E9-468D-A24A-CC1AF0BCFF86}">
      <dgm:prSet/>
      <dgm:spPr/>
      <dgm:t>
        <a:bodyPr/>
        <a:lstStyle/>
        <a:p>
          <a:endParaRPr lang="en-US"/>
        </a:p>
      </dgm:t>
    </dgm:pt>
    <dgm:pt modelId="{4C4F7E63-562A-4D7C-B335-141F08CED66C}" type="sibTrans" cxnId="{C94F30D9-60E9-468D-A24A-CC1AF0BCFF86}">
      <dgm:prSet/>
      <dgm:spPr/>
      <dgm:t>
        <a:bodyPr/>
        <a:lstStyle/>
        <a:p>
          <a:endParaRPr lang="en-US"/>
        </a:p>
      </dgm:t>
    </dgm:pt>
    <dgm:pt modelId="{E4362B2B-641A-4279-8650-C949EAADA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size is around 5000</a:t>
          </a:r>
        </a:p>
      </dgm:t>
    </dgm:pt>
    <dgm:pt modelId="{3C02F573-BB17-4CBD-BF49-46ABB8C4D292}" type="parTrans" cxnId="{971A8BDD-2F1B-4F40-AA01-3BD2FFAAA643}">
      <dgm:prSet/>
      <dgm:spPr/>
      <dgm:t>
        <a:bodyPr/>
        <a:lstStyle/>
        <a:p>
          <a:endParaRPr lang="en-US"/>
        </a:p>
      </dgm:t>
    </dgm:pt>
    <dgm:pt modelId="{28894244-B1DD-40AC-B49E-EEFA1D38BA3A}" type="sibTrans" cxnId="{971A8BDD-2F1B-4F40-AA01-3BD2FFAAA643}">
      <dgm:prSet/>
      <dgm:spPr/>
      <dgm:t>
        <a:bodyPr/>
        <a:lstStyle/>
        <a:p>
          <a:endParaRPr lang="en-US"/>
        </a:p>
      </dgm:t>
    </dgm:pt>
    <dgm:pt modelId="{83B7DC5E-C736-4FED-A020-661CC3DDC5F8}" type="pres">
      <dgm:prSet presAssocID="{8BD6FC10-E89D-42A6-87EB-3699D232A6DF}" presName="root" presStyleCnt="0">
        <dgm:presLayoutVars>
          <dgm:dir/>
          <dgm:resizeHandles val="exact"/>
        </dgm:presLayoutVars>
      </dgm:prSet>
      <dgm:spPr/>
    </dgm:pt>
    <dgm:pt modelId="{2FA50D54-5F29-4BBD-ADB0-4B3DB5AFE3FA}" type="pres">
      <dgm:prSet presAssocID="{9DEC0260-80FE-4129-ACB1-7ACFE5CB06EC}" presName="compNode" presStyleCnt="0"/>
      <dgm:spPr/>
    </dgm:pt>
    <dgm:pt modelId="{1D5A6796-0988-4AC2-A070-88F8C956FF79}" type="pres">
      <dgm:prSet presAssocID="{9DEC0260-80FE-4129-ACB1-7ACFE5CB06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BE42DEE-359A-4165-BAEA-9B7AB352F22C}" type="pres">
      <dgm:prSet presAssocID="{9DEC0260-80FE-4129-ACB1-7ACFE5CB06EC}" presName="spaceRect" presStyleCnt="0"/>
      <dgm:spPr/>
    </dgm:pt>
    <dgm:pt modelId="{A207DAE2-FDFB-4711-BFBA-3C45AD4E6A93}" type="pres">
      <dgm:prSet presAssocID="{9DEC0260-80FE-4129-ACB1-7ACFE5CB06EC}" presName="textRect" presStyleLbl="revTx" presStyleIdx="0" presStyleCnt="3">
        <dgm:presLayoutVars>
          <dgm:chMax val="1"/>
          <dgm:chPref val="1"/>
        </dgm:presLayoutVars>
      </dgm:prSet>
      <dgm:spPr/>
    </dgm:pt>
    <dgm:pt modelId="{FA97E868-0798-4C87-9C72-0E4561CAE396}" type="pres">
      <dgm:prSet presAssocID="{2412BB4A-C29D-4F95-BF06-77CE26C380DA}" presName="sibTrans" presStyleCnt="0"/>
      <dgm:spPr/>
    </dgm:pt>
    <dgm:pt modelId="{5D924B9D-2A0B-4862-9B3B-991489700C45}" type="pres">
      <dgm:prSet presAssocID="{C77BD634-05DD-4AF6-B693-E6214C106F23}" presName="compNode" presStyleCnt="0"/>
      <dgm:spPr/>
    </dgm:pt>
    <dgm:pt modelId="{C0E30A76-AEA7-4367-8A4D-9BD01FD19FA4}" type="pres">
      <dgm:prSet presAssocID="{C77BD634-05DD-4AF6-B693-E6214C106F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08231D8-C98E-495E-B637-D67F76E26855}" type="pres">
      <dgm:prSet presAssocID="{C77BD634-05DD-4AF6-B693-E6214C106F23}" presName="spaceRect" presStyleCnt="0"/>
      <dgm:spPr/>
    </dgm:pt>
    <dgm:pt modelId="{6D3D9A22-C6C3-406F-A8DE-D1A07D6EF3A9}" type="pres">
      <dgm:prSet presAssocID="{C77BD634-05DD-4AF6-B693-E6214C106F23}" presName="textRect" presStyleLbl="revTx" presStyleIdx="1" presStyleCnt="3">
        <dgm:presLayoutVars>
          <dgm:chMax val="1"/>
          <dgm:chPref val="1"/>
        </dgm:presLayoutVars>
      </dgm:prSet>
      <dgm:spPr/>
    </dgm:pt>
    <dgm:pt modelId="{44FA38DF-EF29-41AC-89C1-239B672EFDFF}" type="pres">
      <dgm:prSet presAssocID="{4C4F7E63-562A-4D7C-B335-141F08CED66C}" presName="sibTrans" presStyleCnt="0"/>
      <dgm:spPr/>
    </dgm:pt>
    <dgm:pt modelId="{D237AAB6-3860-4101-B483-B206E4FC219C}" type="pres">
      <dgm:prSet presAssocID="{E4362B2B-641A-4279-8650-C949EAADA08B}" presName="compNode" presStyleCnt="0"/>
      <dgm:spPr/>
    </dgm:pt>
    <dgm:pt modelId="{B6D82EA1-6442-4E4C-BFCB-D765BF28ED8D}" type="pres">
      <dgm:prSet presAssocID="{E4362B2B-641A-4279-8650-C949EAADA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43D67F-B19A-4C09-82E6-8CA27AAC7497}" type="pres">
      <dgm:prSet presAssocID="{E4362B2B-641A-4279-8650-C949EAADA08B}" presName="spaceRect" presStyleCnt="0"/>
      <dgm:spPr/>
    </dgm:pt>
    <dgm:pt modelId="{5B3B0361-5E5F-419C-87CC-CF7590621793}" type="pres">
      <dgm:prSet presAssocID="{E4362B2B-641A-4279-8650-C949EAADA0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D8DB74-94F0-4D2F-BF96-A1BC343CC0C7}" srcId="{8BD6FC10-E89D-42A6-87EB-3699D232A6DF}" destId="{9DEC0260-80FE-4129-ACB1-7ACFE5CB06EC}" srcOrd="0" destOrd="0" parTransId="{F325B8DF-1D6B-4C85-BAE2-5C5CCF3E38AF}" sibTransId="{2412BB4A-C29D-4F95-BF06-77CE26C380DA}"/>
    <dgm:cxn modelId="{380620A2-F01B-4430-9A41-6251115371AA}" type="presOf" srcId="{8BD6FC10-E89D-42A6-87EB-3699D232A6DF}" destId="{83B7DC5E-C736-4FED-A020-661CC3DDC5F8}" srcOrd="0" destOrd="0" presId="urn:microsoft.com/office/officeart/2018/2/layout/IconLabelList"/>
    <dgm:cxn modelId="{7FA78CAA-AF8B-41AD-B8B9-4A8A78BF4041}" type="presOf" srcId="{9DEC0260-80FE-4129-ACB1-7ACFE5CB06EC}" destId="{A207DAE2-FDFB-4711-BFBA-3C45AD4E6A93}" srcOrd="0" destOrd="0" presId="urn:microsoft.com/office/officeart/2018/2/layout/IconLabelList"/>
    <dgm:cxn modelId="{5C8413CF-BE6F-498A-B9EB-C26466A3355E}" type="presOf" srcId="{C77BD634-05DD-4AF6-B693-E6214C106F23}" destId="{6D3D9A22-C6C3-406F-A8DE-D1A07D6EF3A9}" srcOrd="0" destOrd="0" presId="urn:microsoft.com/office/officeart/2018/2/layout/IconLabelList"/>
    <dgm:cxn modelId="{C94F30D9-60E9-468D-A24A-CC1AF0BCFF86}" srcId="{8BD6FC10-E89D-42A6-87EB-3699D232A6DF}" destId="{C77BD634-05DD-4AF6-B693-E6214C106F23}" srcOrd="1" destOrd="0" parTransId="{56932E8B-918C-47E8-8236-DBE715F34E1E}" sibTransId="{4C4F7E63-562A-4D7C-B335-141F08CED66C}"/>
    <dgm:cxn modelId="{971A8BDD-2F1B-4F40-AA01-3BD2FFAAA643}" srcId="{8BD6FC10-E89D-42A6-87EB-3699D232A6DF}" destId="{E4362B2B-641A-4279-8650-C949EAADA08B}" srcOrd="2" destOrd="0" parTransId="{3C02F573-BB17-4CBD-BF49-46ABB8C4D292}" sibTransId="{28894244-B1DD-40AC-B49E-EEFA1D38BA3A}"/>
    <dgm:cxn modelId="{3F145AF2-B4FE-4D95-B3DB-712E6795890F}" type="presOf" srcId="{E4362B2B-641A-4279-8650-C949EAADA08B}" destId="{5B3B0361-5E5F-419C-87CC-CF7590621793}" srcOrd="0" destOrd="0" presId="urn:microsoft.com/office/officeart/2018/2/layout/IconLabelList"/>
    <dgm:cxn modelId="{B7CC0404-2591-4B01-BF78-74275E7494DA}" type="presParOf" srcId="{83B7DC5E-C736-4FED-A020-661CC3DDC5F8}" destId="{2FA50D54-5F29-4BBD-ADB0-4B3DB5AFE3FA}" srcOrd="0" destOrd="0" presId="urn:microsoft.com/office/officeart/2018/2/layout/IconLabelList"/>
    <dgm:cxn modelId="{64C6A1B2-7D5A-4957-A561-23E0F778479A}" type="presParOf" srcId="{2FA50D54-5F29-4BBD-ADB0-4B3DB5AFE3FA}" destId="{1D5A6796-0988-4AC2-A070-88F8C956FF79}" srcOrd="0" destOrd="0" presId="urn:microsoft.com/office/officeart/2018/2/layout/IconLabelList"/>
    <dgm:cxn modelId="{DAB7F4D0-0273-4475-A18C-AD318474BCD6}" type="presParOf" srcId="{2FA50D54-5F29-4BBD-ADB0-4B3DB5AFE3FA}" destId="{1BE42DEE-359A-4165-BAEA-9B7AB352F22C}" srcOrd="1" destOrd="0" presId="urn:microsoft.com/office/officeart/2018/2/layout/IconLabelList"/>
    <dgm:cxn modelId="{93D98A05-D314-443F-B2B2-968789CD4F1C}" type="presParOf" srcId="{2FA50D54-5F29-4BBD-ADB0-4B3DB5AFE3FA}" destId="{A207DAE2-FDFB-4711-BFBA-3C45AD4E6A93}" srcOrd="2" destOrd="0" presId="urn:microsoft.com/office/officeart/2018/2/layout/IconLabelList"/>
    <dgm:cxn modelId="{B4449EE2-BFCD-4F14-9BF3-B5FDB6E8FF05}" type="presParOf" srcId="{83B7DC5E-C736-4FED-A020-661CC3DDC5F8}" destId="{FA97E868-0798-4C87-9C72-0E4561CAE396}" srcOrd="1" destOrd="0" presId="urn:microsoft.com/office/officeart/2018/2/layout/IconLabelList"/>
    <dgm:cxn modelId="{646095BA-6488-4DC5-8F68-964E5616051F}" type="presParOf" srcId="{83B7DC5E-C736-4FED-A020-661CC3DDC5F8}" destId="{5D924B9D-2A0B-4862-9B3B-991489700C45}" srcOrd="2" destOrd="0" presId="urn:microsoft.com/office/officeart/2018/2/layout/IconLabelList"/>
    <dgm:cxn modelId="{B10F7DDB-649A-4FB4-B73E-192376BB89D7}" type="presParOf" srcId="{5D924B9D-2A0B-4862-9B3B-991489700C45}" destId="{C0E30A76-AEA7-4367-8A4D-9BD01FD19FA4}" srcOrd="0" destOrd="0" presId="urn:microsoft.com/office/officeart/2018/2/layout/IconLabelList"/>
    <dgm:cxn modelId="{02F9C087-23F9-4692-A813-318D06AAD678}" type="presParOf" srcId="{5D924B9D-2A0B-4862-9B3B-991489700C45}" destId="{608231D8-C98E-495E-B637-D67F76E26855}" srcOrd="1" destOrd="0" presId="urn:microsoft.com/office/officeart/2018/2/layout/IconLabelList"/>
    <dgm:cxn modelId="{CC52454C-1CF9-4A85-91B6-158AB7AC9532}" type="presParOf" srcId="{5D924B9D-2A0B-4862-9B3B-991489700C45}" destId="{6D3D9A22-C6C3-406F-A8DE-D1A07D6EF3A9}" srcOrd="2" destOrd="0" presId="urn:microsoft.com/office/officeart/2018/2/layout/IconLabelList"/>
    <dgm:cxn modelId="{A21E16D4-74D7-4AFF-B59B-6BE50547852D}" type="presParOf" srcId="{83B7DC5E-C736-4FED-A020-661CC3DDC5F8}" destId="{44FA38DF-EF29-41AC-89C1-239B672EFDFF}" srcOrd="3" destOrd="0" presId="urn:microsoft.com/office/officeart/2018/2/layout/IconLabelList"/>
    <dgm:cxn modelId="{CBB8A57B-AED4-4314-AE49-C09F8DB87335}" type="presParOf" srcId="{83B7DC5E-C736-4FED-A020-661CC3DDC5F8}" destId="{D237AAB6-3860-4101-B483-B206E4FC219C}" srcOrd="4" destOrd="0" presId="urn:microsoft.com/office/officeart/2018/2/layout/IconLabelList"/>
    <dgm:cxn modelId="{1546B004-871D-491B-9031-4C99CDF946E7}" type="presParOf" srcId="{D237AAB6-3860-4101-B483-B206E4FC219C}" destId="{B6D82EA1-6442-4E4C-BFCB-D765BF28ED8D}" srcOrd="0" destOrd="0" presId="urn:microsoft.com/office/officeart/2018/2/layout/IconLabelList"/>
    <dgm:cxn modelId="{DDA47E69-E0AC-4622-99D0-A3893D343604}" type="presParOf" srcId="{D237AAB6-3860-4101-B483-B206E4FC219C}" destId="{B643D67F-B19A-4C09-82E6-8CA27AAC7497}" srcOrd="1" destOrd="0" presId="urn:microsoft.com/office/officeart/2018/2/layout/IconLabelList"/>
    <dgm:cxn modelId="{DABD4C19-C7D2-44F3-A51A-0C8CFBDE0030}" type="presParOf" srcId="{D237AAB6-3860-4101-B483-B206E4FC219C}" destId="{5B3B0361-5E5F-419C-87CC-CF75906217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F0632-64B1-44B7-BB43-E61E26D1214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16D30F88-3BC4-4E9D-9026-26D163AE2D72}">
      <dgm:prSet phldrT="[Text]"/>
      <dgm:spPr/>
      <dgm:t>
        <a:bodyPr/>
        <a:lstStyle/>
        <a:p>
          <a:r>
            <a:rPr lang="en-IN"/>
            <a:t>Data Pre-Processing</a:t>
          </a:r>
        </a:p>
      </dgm:t>
    </dgm:pt>
    <dgm:pt modelId="{C3D7041C-39C5-4559-A8DC-D1B57ABFB547}" type="parTrans" cxnId="{D62FDAC8-068B-4630-83D0-2A1495608A71}">
      <dgm:prSet/>
      <dgm:spPr/>
      <dgm:t>
        <a:bodyPr/>
        <a:lstStyle/>
        <a:p>
          <a:endParaRPr lang="en-IN"/>
        </a:p>
      </dgm:t>
    </dgm:pt>
    <dgm:pt modelId="{45B2A709-D80C-432B-85DB-DE244C197D53}" type="sibTrans" cxnId="{D62FDAC8-068B-4630-83D0-2A1495608A71}">
      <dgm:prSet/>
      <dgm:spPr/>
      <dgm:t>
        <a:bodyPr/>
        <a:lstStyle/>
        <a:p>
          <a:endParaRPr lang="en-IN"/>
        </a:p>
      </dgm:t>
    </dgm:pt>
    <dgm:pt modelId="{4929821A-316C-4A8D-A44D-2AF1E6275655}">
      <dgm:prSet phldrT="[Text]"/>
      <dgm:spPr/>
      <dgm:t>
        <a:bodyPr/>
        <a:lstStyle/>
        <a:p>
          <a:r>
            <a:rPr lang="en-IN"/>
            <a:t>Vectorisation</a:t>
          </a:r>
        </a:p>
      </dgm:t>
    </dgm:pt>
    <dgm:pt modelId="{D7B892E4-3A57-4164-A7F7-686B025627F3}" type="parTrans" cxnId="{D0808540-9416-4826-AF2A-3F4C24BEFB9C}">
      <dgm:prSet/>
      <dgm:spPr/>
      <dgm:t>
        <a:bodyPr/>
        <a:lstStyle/>
        <a:p>
          <a:endParaRPr lang="en-IN"/>
        </a:p>
      </dgm:t>
    </dgm:pt>
    <dgm:pt modelId="{19082056-8553-4E13-94DE-76CC921AD43C}" type="sibTrans" cxnId="{D0808540-9416-4826-AF2A-3F4C24BEFB9C}">
      <dgm:prSet/>
      <dgm:spPr/>
      <dgm:t>
        <a:bodyPr/>
        <a:lstStyle/>
        <a:p>
          <a:endParaRPr lang="en-IN"/>
        </a:p>
      </dgm:t>
    </dgm:pt>
    <dgm:pt modelId="{FE7B977C-858A-4207-BA4A-3F832CE6647A}">
      <dgm:prSet phldrT="[Text]"/>
      <dgm:spPr/>
      <dgm:t>
        <a:bodyPr/>
        <a:lstStyle/>
        <a:p>
          <a:pPr rtl="0"/>
          <a:r>
            <a:rPr lang="en-IN">
              <a:latin typeface="Aptos Display" panose="02110004020202020204"/>
            </a:rPr>
            <a:t>Feature Extraction</a:t>
          </a:r>
          <a:endParaRPr lang="en-IN"/>
        </a:p>
      </dgm:t>
    </dgm:pt>
    <dgm:pt modelId="{7F739511-B55D-4ACD-A92C-6DCF418BC325}" type="parTrans" cxnId="{CDECBD35-FA3A-451B-AA98-2263A9B85183}">
      <dgm:prSet/>
      <dgm:spPr/>
      <dgm:t>
        <a:bodyPr/>
        <a:lstStyle/>
        <a:p>
          <a:endParaRPr lang="en-IN"/>
        </a:p>
      </dgm:t>
    </dgm:pt>
    <dgm:pt modelId="{CFFE7A38-6B2A-499C-AD49-C38C03905AE9}" type="sibTrans" cxnId="{CDECBD35-FA3A-451B-AA98-2263A9B85183}">
      <dgm:prSet/>
      <dgm:spPr/>
      <dgm:t>
        <a:bodyPr/>
        <a:lstStyle/>
        <a:p>
          <a:endParaRPr lang="en-IN"/>
        </a:p>
      </dgm:t>
    </dgm:pt>
    <dgm:pt modelId="{DBAA360D-AA3C-431D-9734-59940FBCABC9}">
      <dgm:prSet phldrT="[Text]"/>
      <dgm:spPr/>
      <dgm:t>
        <a:bodyPr/>
        <a:lstStyle/>
        <a:p>
          <a:r>
            <a:rPr lang="en-IN" dirty="0"/>
            <a:t>Visualisation</a:t>
          </a:r>
        </a:p>
      </dgm:t>
    </dgm:pt>
    <dgm:pt modelId="{834AA903-4BC9-41B2-8768-2CCC02F445E4}" type="parTrans" cxnId="{2F61DAE9-AACB-4A9E-8693-FA9152C4933D}">
      <dgm:prSet/>
      <dgm:spPr/>
      <dgm:t>
        <a:bodyPr/>
        <a:lstStyle/>
        <a:p>
          <a:endParaRPr lang="en-IN"/>
        </a:p>
      </dgm:t>
    </dgm:pt>
    <dgm:pt modelId="{BF35664A-B73A-4D0C-84E1-E3264CF424C1}" type="sibTrans" cxnId="{2F61DAE9-AACB-4A9E-8693-FA9152C4933D}">
      <dgm:prSet/>
      <dgm:spPr/>
      <dgm:t>
        <a:bodyPr/>
        <a:lstStyle/>
        <a:p>
          <a:endParaRPr lang="en-IN"/>
        </a:p>
      </dgm:t>
    </dgm:pt>
    <dgm:pt modelId="{EE1704C5-EAD7-4B33-8957-72A892EC8B57}">
      <dgm:prSet phldrT="[Text]"/>
      <dgm:spPr/>
      <dgm:t>
        <a:bodyPr/>
        <a:lstStyle/>
        <a:p>
          <a:r>
            <a:rPr lang="en-IN" dirty="0"/>
            <a:t>Dimensionality Reduction</a:t>
          </a:r>
        </a:p>
      </dgm:t>
    </dgm:pt>
    <dgm:pt modelId="{5FC57E8C-66C1-4E06-9A7B-2CF380629638}" type="parTrans" cxnId="{20303158-1464-4FE4-8816-7EADD28C64EA}">
      <dgm:prSet/>
      <dgm:spPr/>
      <dgm:t>
        <a:bodyPr/>
        <a:lstStyle/>
        <a:p>
          <a:endParaRPr lang="en-IN"/>
        </a:p>
      </dgm:t>
    </dgm:pt>
    <dgm:pt modelId="{9AA459FD-F525-4A40-B383-A44C255155D2}" type="sibTrans" cxnId="{20303158-1464-4FE4-8816-7EADD28C64EA}">
      <dgm:prSet/>
      <dgm:spPr/>
      <dgm:t>
        <a:bodyPr/>
        <a:lstStyle/>
        <a:p>
          <a:endParaRPr lang="en-IN"/>
        </a:p>
      </dgm:t>
    </dgm:pt>
    <dgm:pt modelId="{E10EB560-2496-43BC-9F14-5D7496E8B15A}">
      <dgm:prSet phldrT="[Text]"/>
      <dgm:spPr/>
      <dgm:t>
        <a:bodyPr/>
        <a:lstStyle/>
        <a:p>
          <a:r>
            <a:rPr lang="en-IN"/>
            <a:t>ML Classifier</a:t>
          </a:r>
        </a:p>
      </dgm:t>
    </dgm:pt>
    <dgm:pt modelId="{D262E763-D9D0-4709-BB35-D74EC4220584}" type="parTrans" cxnId="{FD603C1D-7713-43DB-B65E-242DD047C7CE}">
      <dgm:prSet/>
      <dgm:spPr/>
      <dgm:t>
        <a:bodyPr/>
        <a:lstStyle/>
        <a:p>
          <a:endParaRPr lang="en-IN"/>
        </a:p>
      </dgm:t>
    </dgm:pt>
    <dgm:pt modelId="{B43E8E99-7161-407A-AFCE-4B9C4DB3A244}" type="sibTrans" cxnId="{FD603C1D-7713-43DB-B65E-242DD047C7CE}">
      <dgm:prSet/>
      <dgm:spPr/>
      <dgm:t>
        <a:bodyPr/>
        <a:lstStyle/>
        <a:p>
          <a:endParaRPr lang="en-IN"/>
        </a:p>
      </dgm:t>
    </dgm:pt>
    <dgm:pt modelId="{4E86FF40-50F5-427F-A69D-D1C2B864652E}" type="pres">
      <dgm:prSet presAssocID="{83DF0632-64B1-44B7-BB43-E61E26D1214F}" presName="Name0" presStyleCnt="0">
        <dgm:presLayoutVars>
          <dgm:dir/>
          <dgm:animOne val="branch"/>
          <dgm:animLvl val="lvl"/>
        </dgm:presLayoutVars>
      </dgm:prSet>
      <dgm:spPr/>
    </dgm:pt>
    <dgm:pt modelId="{8E6960FD-55C8-4C44-BC32-266CDC780071}" type="pres">
      <dgm:prSet presAssocID="{16D30F88-3BC4-4E9D-9026-26D163AE2D72}" presName="chaos" presStyleCnt="0"/>
      <dgm:spPr/>
    </dgm:pt>
    <dgm:pt modelId="{91215827-AB85-4ADC-A0BE-3013469FA684}" type="pres">
      <dgm:prSet presAssocID="{16D30F88-3BC4-4E9D-9026-26D163AE2D72}" presName="parTx1" presStyleLbl="revTx" presStyleIdx="0" presStyleCnt="5"/>
      <dgm:spPr/>
    </dgm:pt>
    <dgm:pt modelId="{3EB5D0A6-2F54-4894-9663-3A8BFD9FFEDF}" type="pres">
      <dgm:prSet presAssocID="{16D30F88-3BC4-4E9D-9026-26D163AE2D72}" presName="c1" presStyleLbl="node1" presStyleIdx="0" presStyleCnt="19"/>
      <dgm:spPr/>
    </dgm:pt>
    <dgm:pt modelId="{25B0A3F4-66E4-4003-8D77-882D5C66ACE0}" type="pres">
      <dgm:prSet presAssocID="{16D30F88-3BC4-4E9D-9026-26D163AE2D72}" presName="c2" presStyleLbl="node1" presStyleIdx="1" presStyleCnt="19"/>
      <dgm:spPr/>
    </dgm:pt>
    <dgm:pt modelId="{43564527-F517-4C5C-861F-421B92DF67F8}" type="pres">
      <dgm:prSet presAssocID="{16D30F88-3BC4-4E9D-9026-26D163AE2D72}" presName="c3" presStyleLbl="node1" presStyleIdx="2" presStyleCnt="19"/>
      <dgm:spPr/>
    </dgm:pt>
    <dgm:pt modelId="{62DBCD4C-C75D-4CBC-81AC-A68812D349B0}" type="pres">
      <dgm:prSet presAssocID="{16D30F88-3BC4-4E9D-9026-26D163AE2D72}" presName="c4" presStyleLbl="node1" presStyleIdx="3" presStyleCnt="19"/>
      <dgm:spPr/>
    </dgm:pt>
    <dgm:pt modelId="{C49A501F-9D94-47D5-87EA-21159D694D96}" type="pres">
      <dgm:prSet presAssocID="{16D30F88-3BC4-4E9D-9026-26D163AE2D72}" presName="c5" presStyleLbl="node1" presStyleIdx="4" presStyleCnt="19"/>
      <dgm:spPr/>
    </dgm:pt>
    <dgm:pt modelId="{3E9EE8F4-8401-4A46-B9D8-4DD24FFBDD3F}" type="pres">
      <dgm:prSet presAssocID="{16D30F88-3BC4-4E9D-9026-26D163AE2D72}" presName="c6" presStyleLbl="node1" presStyleIdx="5" presStyleCnt="19"/>
      <dgm:spPr/>
    </dgm:pt>
    <dgm:pt modelId="{ABAE1B20-4228-4FBC-A927-DB1A285DAAC5}" type="pres">
      <dgm:prSet presAssocID="{16D30F88-3BC4-4E9D-9026-26D163AE2D72}" presName="c7" presStyleLbl="node1" presStyleIdx="6" presStyleCnt="19"/>
      <dgm:spPr/>
    </dgm:pt>
    <dgm:pt modelId="{9523ED74-D06A-4117-9F3B-C622ABEFF1E5}" type="pres">
      <dgm:prSet presAssocID="{16D30F88-3BC4-4E9D-9026-26D163AE2D72}" presName="c8" presStyleLbl="node1" presStyleIdx="7" presStyleCnt="19"/>
      <dgm:spPr/>
    </dgm:pt>
    <dgm:pt modelId="{8E292358-2632-4477-9683-5DE03ECC14EE}" type="pres">
      <dgm:prSet presAssocID="{16D30F88-3BC4-4E9D-9026-26D163AE2D72}" presName="c9" presStyleLbl="node1" presStyleIdx="8" presStyleCnt="19"/>
      <dgm:spPr/>
    </dgm:pt>
    <dgm:pt modelId="{1D74AAEB-0E04-488D-A405-0B6CCF339B57}" type="pres">
      <dgm:prSet presAssocID="{16D30F88-3BC4-4E9D-9026-26D163AE2D72}" presName="c10" presStyleLbl="node1" presStyleIdx="9" presStyleCnt="19"/>
      <dgm:spPr/>
    </dgm:pt>
    <dgm:pt modelId="{E7D24F16-18C7-4B34-B36D-97CEA052FBFE}" type="pres">
      <dgm:prSet presAssocID="{16D30F88-3BC4-4E9D-9026-26D163AE2D72}" presName="c11" presStyleLbl="node1" presStyleIdx="10" presStyleCnt="19"/>
      <dgm:spPr/>
    </dgm:pt>
    <dgm:pt modelId="{BAE1EB45-6C95-4EBB-B2D2-B72EB287F8B6}" type="pres">
      <dgm:prSet presAssocID="{16D30F88-3BC4-4E9D-9026-26D163AE2D72}" presName="c12" presStyleLbl="node1" presStyleIdx="11" presStyleCnt="19"/>
      <dgm:spPr/>
    </dgm:pt>
    <dgm:pt modelId="{56FD79D4-6146-41E2-8A19-8AF4C7908D05}" type="pres">
      <dgm:prSet presAssocID="{16D30F88-3BC4-4E9D-9026-26D163AE2D72}" presName="c13" presStyleLbl="node1" presStyleIdx="12" presStyleCnt="19"/>
      <dgm:spPr/>
    </dgm:pt>
    <dgm:pt modelId="{3D0A7ACF-3924-484D-9376-578BCF288343}" type="pres">
      <dgm:prSet presAssocID="{16D30F88-3BC4-4E9D-9026-26D163AE2D72}" presName="c14" presStyleLbl="node1" presStyleIdx="13" presStyleCnt="19"/>
      <dgm:spPr/>
    </dgm:pt>
    <dgm:pt modelId="{51B87AB3-5331-49CE-9B42-179F88B90E3F}" type="pres">
      <dgm:prSet presAssocID="{16D30F88-3BC4-4E9D-9026-26D163AE2D72}" presName="c15" presStyleLbl="node1" presStyleIdx="14" presStyleCnt="19"/>
      <dgm:spPr/>
    </dgm:pt>
    <dgm:pt modelId="{066A9C5F-E3FC-4E84-AA5C-97513657C3C8}" type="pres">
      <dgm:prSet presAssocID="{16D30F88-3BC4-4E9D-9026-26D163AE2D72}" presName="c16" presStyleLbl="node1" presStyleIdx="15" presStyleCnt="19"/>
      <dgm:spPr/>
    </dgm:pt>
    <dgm:pt modelId="{CA52E5DC-51DE-45A0-B1B3-0EB87571DCAD}" type="pres">
      <dgm:prSet presAssocID="{16D30F88-3BC4-4E9D-9026-26D163AE2D72}" presName="c17" presStyleLbl="node1" presStyleIdx="16" presStyleCnt="19"/>
      <dgm:spPr/>
    </dgm:pt>
    <dgm:pt modelId="{D75A5FF5-596E-4CF2-8575-5BDF33ED06D4}" type="pres">
      <dgm:prSet presAssocID="{16D30F88-3BC4-4E9D-9026-26D163AE2D72}" presName="c18" presStyleLbl="node1" presStyleIdx="17" presStyleCnt="19"/>
      <dgm:spPr/>
    </dgm:pt>
    <dgm:pt modelId="{9BF2CA60-D4A0-4D77-B526-9FC106325AD8}" type="pres">
      <dgm:prSet presAssocID="{45B2A709-D80C-432B-85DB-DE244C197D53}" presName="chevronComposite1" presStyleCnt="0"/>
      <dgm:spPr/>
    </dgm:pt>
    <dgm:pt modelId="{B39D70DD-086E-435D-8201-750D3794A591}" type="pres">
      <dgm:prSet presAssocID="{45B2A709-D80C-432B-85DB-DE244C197D53}" presName="chevron1" presStyleLbl="sibTrans2D1" presStyleIdx="0" presStyleCnt="5"/>
      <dgm:spPr/>
    </dgm:pt>
    <dgm:pt modelId="{03862CA7-EB86-4597-ABC6-B7C2AFADC4EB}" type="pres">
      <dgm:prSet presAssocID="{45B2A709-D80C-432B-85DB-DE244C197D53}" presName="spChevron1" presStyleCnt="0"/>
      <dgm:spPr/>
    </dgm:pt>
    <dgm:pt modelId="{65002F29-69F3-409E-B434-A77E918F5E4C}" type="pres">
      <dgm:prSet presAssocID="{FE7B977C-858A-4207-BA4A-3F832CE6647A}" presName="middle" presStyleCnt="0"/>
      <dgm:spPr/>
    </dgm:pt>
    <dgm:pt modelId="{12D6CC26-8DBB-4094-89A3-159BFD09ECD3}" type="pres">
      <dgm:prSet presAssocID="{FE7B977C-858A-4207-BA4A-3F832CE6647A}" presName="parTxMid" presStyleLbl="revTx" presStyleIdx="1" presStyleCnt="5"/>
      <dgm:spPr/>
    </dgm:pt>
    <dgm:pt modelId="{721A4AE3-CA51-40F4-83C2-3AEDF44C8A93}" type="pres">
      <dgm:prSet presAssocID="{FE7B977C-858A-4207-BA4A-3F832CE6647A}" presName="spMid" presStyleCnt="0"/>
      <dgm:spPr/>
    </dgm:pt>
    <dgm:pt modelId="{E2324237-0EC4-4B63-8D9E-D757ECB5947A}" type="pres">
      <dgm:prSet presAssocID="{CFFE7A38-6B2A-499C-AD49-C38C03905AE9}" presName="chevronComposite1" presStyleCnt="0"/>
      <dgm:spPr/>
    </dgm:pt>
    <dgm:pt modelId="{C993FEDA-63B7-4CEA-8328-F853B298F07D}" type="pres">
      <dgm:prSet presAssocID="{CFFE7A38-6B2A-499C-AD49-C38C03905AE9}" presName="chevron1" presStyleLbl="sibTrans2D1" presStyleIdx="1" presStyleCnt="5"/>
      <dgm:spPr/>
    </dgm:pt>
    <dgm:pt modelId="{EDEE6266-08BE-4B4E-86C1-383413B5791A}" type="pres">
      <dgm:prSet presAssocID="{CFFE7A38-6B2A-499C-AD49-C38C03905AE9}" presName="spChevron1" presStyleCnt="0"/>
      <dgm:spPr/>
    </dgm:pt>
    <dgm:pt modelId="{E2D68ADA-D1EC-4C02-8F89-180964780C9F}" type="pres">
      <dgm:prSet presAssocID="{4929821A-316C-4A8D-A44D-2AF1E6275655}" presName="middle" presStyleCnt="0"/>
      <dgm:spPr/>
    </dgm:pt>
    <dgm:pt modelId="{A1663DA6-7280-49DE-A68B-1A06D773355F}" type="pres">
      <dgm:prSet presAssocID="{4929821A-316C-4A8D-A44D-2AF1E6275655}" presName="parTxMid" presStyleLbl="revTx" presStyleIdx="2" presStyleCnt="5"/>
      <dgm:spPr/>
    </dgm:pt>
    <dgm:pt modelId="{0571B2DD-803E-4C5D-B279-1982E274B893}" type="pres">
      <dgm:prSet presAssocID="{4929821A-316C-4A8D-A44D-2AF1E6275655}" presName="spMid" presStyleCnt="0"/>
      <dgm:spPr/>
    </dgm:pt>
    <dgm:pt modelId="{47F65144-7AA1-44CE-B0C8-456CBC4A6014}" type="pres">
      <dgm:prSet presAssocID="{19082056-8553-4E13-94DE-76CC921AD43C}" presName="chevronComposite1" presStyleCnt="0"/>
      <dgm:spPr/>
    </dgm:pt>
    <dgm:pt modelId="{9C7F60C1-04BD-4B55-A4DB-ACC70CF3FC11}" type="pres">
      <dgm:prSet presAssocID="{19082056-8553-4E13-94DE-76CC921AD43C}" presName="chevron1" presStyleLbl="sibTrans2D1" presStyleIdx="2" presStyleCnt="5"/>
      <dgm:spPr/>
    </dgm:pt>
    <dgm:pt modelId="{C0A8723E-626B-47BB-9FAA-6680711F8721}" type="pres">
      <dgm:prSet presAssocID="{19082056-8553-4E13-94DE-76CC921AD43C}" presName="spChevron1" presStyleCnt="0"/>
      <dgm:spPr/>
    </dgm:pt>
    <dgm:pt modelId="{1D1B2DAD-D62F-43D6-8448-40A6C9C108FD}" type="pres">
      <dgm:prSet presAssocID="{DBAA360D-AA3C-431D-9734-59940FBCABC9}" presName="middle" presStyleCnt="0"/>
      <dgm:spPr/>
    </dgm:pt>
    <dgm:pt modelId="{366BFE9C-6A10-46C7-A7AC-CA9D3517C5D2}" type="pres">
      <dgm:prSet presAssocID="{DBAA360D-AA3C-431D-9734-59940FBCABC9}" presName="parTxMid" presStyleLbl="revTx" presStyleIdx="3" presStyleCnt="5"/>
      <dgm:spPr/>
    </dgm:pt>
    <dgm:pt modelId="{1D5612B3-5B98-4CF7-8326-A9A84F7764BB}" type="pres">
      <dgm:prSet presAssocID="{DBAA360D-AA3C-431D-9734-59940FBCABC9}" presName="spMid" presStyleCnt="0"/>
      <dgm:spPr/>
    </dgm:pt>
    <dgm:pt modelId="{CE709826-9898-4CBF-B879-A313C3A01924}" type="pres">
      <dgm:prSet presAssocID="{BF35664A-B73A-4D0C-84E1-E3264CF424C1}" presName="chevronComposite1" presStyleCnt="0"/>
      <dgm:spPr/>
    </dgm:pt>
    <dgm:pt modelId="{72EE8AAD-4018-49CB-BF42-1CB4E029E3E5}" type="pres">
      <dgm:prSet presAssocID="{BF35664A-B73A-4D0C-84E1-E3264CF424C1}" presName="chevron1" presStyleLbl="sibTrans2D1" presStyleIdx="3" presStyleCnt="5"/>
      <dgm:spPr/>
    </dgm:pt>
    <dgm:pt modelId="{2183F924-2CFF-4400-BF0F-221BAEEAD6C4}" type="pres">
      <dgm:prSet presAssocID="{BF35664A-B73A-4D0C-84E1-E3264CF424C1}" presName="spChevron1" presStyleCnt="0"/>
      <dgm:spPr/>
    </dgm:pt>
    <dgm:pt modelId="{AE6B5024-69A2-4541-B75B-518E5A9FD12B}" type="pres">
      <dgm:prSet presAssocID="{EE1704C5-EAD7-4B33-8957-72A892EC8B57}" presName="middle" presStyleCnt="0"/>
      <dgm:spPr/>
    </dgm:pt>
    <dgm:pt modelId="{17336C80-244C-481E-AA1D-7473761A6286}" type="pres">
      <dgm:prSet presAssocID="{EE1704C5-EAD7-4B33-8957-72A892EC8B57}" presName="parTxMid" presStyleLbl="revTx" presStyleIdx="4" presStyleCnt="5"/>
      <dgm:spPr/>
    </dgm:pt>
    <dgm:pt modelId="{F2C90AA0-E022-43F3-B010-B9CE00FB00C7}" type="pres">
      <dgm:prSet presAssocID="{EE1704C5-EAD7-4B33-8957-72A892EC8B57}" presName="spMid" presStyleCnt="0"/>
      <dgm:spPr/>
    </dgm:pt>
    <dgm:pt modelId="{E7F7102B-B3FF-4B64-AB35-CA4238797C6E}" type="pres">
      <dgm:prSet presAssocID="{9AA459FD-F525-4A40-B383-A44C255155D2}" presName="chevronComposite1" presStyleCnt="0"/>
      <dgm:spPr/>
    </dgm:pt>
    <dgm:pt modelId="{ED938AAA-D7AE-49BF-A033-000392212D1B}" type="pres">
      <dgm:prSet presAssocID="{9AA459FD-F525-4A40-B383-A44C255155D2}" presName="chevron1" presStyleLbl="sibTrans2D1" presStyleIdx="4" presStyleCnt="5"/>
      <dgm:spPr/>
    </dgm:pt>
    <dgm:pt modelId="{22EFCA18-9D62-4C84-A5A1-CB450A5D077A}" type="pres">
      <dgm:prSet presAssocID="{9AA459FD-F525-4A40-B383-A44C255155D2}" presName="spChevron1" presStyleCnt="0"/>
      <dgm:spPr/>
    </dgm:pt>
    <dgm:pt modelId="{0D97D09A-6359-4CB8-85D2-22285AA46716}" type="pres">
      <dgm:prSet presAssocID="{E10EB560-2496-43BC-9F14-5D7496E8B15A}" presName="last" presStyleCnt="0"/>
      <dgm:spPr/>
    </dgm:pt>
    <dgm:pt modelId="{805A503A-11A8-4839-8A1D-9CFE99DC8388}" type="pres">
      <dgm:prSet presAssocID="{E10EB560-2496-43BC-9F14-5D7496E8B15A}" presName="circleTx" presStyleLbl="node1" presStyleIdx="18" presStyleCnt="19"/>
      <dgm:spPr/>
    </dgm:pt>
    <dgm:pt modelId="{A914965E-135A-46CC-8EE0-352410FAA503}" type="pres">
      <dgm:prSet presAssocID="{E10EB560-2496-43BC-9F14-5D7496E8B15A}" presName="spN" presStyleCnt="0"/>
      <dgm:spPr/>
    </dgm:pt>
  </dgm:ptLst>
  <dgm:cxnLst>
    <dgm:cxn modelId="{FD603C1D-7713-43DB-B65E-242DD047C7CE}" srcId="{83DF0632-64B1-44B7-BB43-E61E26D1214F}" destId="{E10EB560-2496-43BC-9F14-5D7496E8B15A}" srcOrd="5" destOrd="0" parTransId="{D262E763-D9D0-4709-BB35-D74EC4220584}" sibTransId="{B43E8E99-7161-407A-AFCE-4B9C4DB3A244}"/>
    <dgm:cxn modelId="{CDECBD35-FA3A-451B-AA98-2263A9B85183}" srcId="{83DF0632-64B1-44B7-BB43-E61E26D1214F}" destId="{FE7B977C-858A-4207-BA4A-3F832CE6647A}" srcOrd="1" destOrd="0" parTransId="{7F739511-B55D-4ACD-A92C-6DCF418BC325}" sibTransId="{CFFE7A38-6B2A-499C-AD49-C38C03905AE9}"/>
    <dgm:cxn modelId="{D0808540-9416-4826-AF2A-3F4C24BEFB9C}" srcId="{83DF0632-64B1-44B7-BB43-E61E26D1214F}" destId="{4929821A-316C-4A8D-A44D-2AF1E6275655}" srcOrd="2" destOrd="0" parTransId="{D7B892E4-3A57-4164-A7F7-686B025627F3}" sibTransId="{19082056-8553-4E13-94DE-76CC921AD43C}"/>
    <dgm:cxn modelId="{20303158-1464-4FE4-8816-7EADD28C64EA}" srcId="{83DF0632-64B1-44B7-BB43-E61E26D1214F}" destId="{EE1704C5-EAD7-4B33-8957-72A892EC8B57}" srcOrd="4" destOrd="0" parTransId="{5FC57E8C-66C1-4E06-9A7B-2CF380629638}" sibTransId="{9AA459FD-F525-4A40-B383-A44C255155D2}"/>
    <dgm:cxn modelId="{2EC6465A-8FC0-476A-9590-BD1BC1950F48}" type="presOf" srcId="{16D30F88-3BC4-4E9D-9026-26D163AE2D72}" destId="{91215827-AB85-4ADC-A0BE-3013469FA684}" srcOrd="0" destOrd="0" presId="urn:microsoft.com/office/officeart/2009/3/layout/RandomtoResultProcess"/>
    <dgm:cxn modelId="{F4D82A7C-0ABC-4D4C-9661-95387365DBCA}" type="presOf" srcId="{FE7B977C-858A-4207-BA4A-3F832CE6647A}" destId="{12D6CC26-8DBB-4094-89A3-159BFD09ECD3}" srcOrd="0" destOrd="0" presId="urn:microsoft.com/office/officeart/2009/3/layout/RandomtoResultProcess"/>
    <dgm:cxn modelId="{06AF4E82-B56D-4EF4-9A48-605EB8658DDA}" type="presOf" srcId="{4929821A-316C-4A8D-A44D-2AF1E6275655}" destId="{A1663DA6-7280-49DE-A68B-1A06D773355F}" srcOrd="0" destOrd="0" presId="urn:microsoft.com/office/officeart/2009/3/layout/RandomtoResultProcess"/>
    <dgm:cxn modelId="{71DABCAA-9951-431F-B24F-9C45A44F2E65}" type="presOf" srcId="{EE1704C5-EAD7-4B33-8957-72A892EC8B57}" destId="{17336C80-244C-481E-AA1D-7473761A6286}" srcOrd="0" destOrd="0" presId="urn:microsoft.com/office/officeart/2009/3/layout/RandomtoResultProcess"/>
    <dgm:cxn modelId="{B12C64AB-4452-47E5-8B9B-64A7345C7570}" type="presOf" srcId="{83DF0632-64B1-44B7-BB43-E61E26D1214F}" destId="{4E86FF40-50F5-427F-A69D-D1C2B864652E}" srcOrd="0" destOrd="0" presId="urn:microsoft.com/office/officeart/2009/3/layout/RandomtoResultProcess"/>
    <dgm:cxn modelId="{D62FDAC8-068B-4630-83D0-2A1495608A71}" srcId="{83DF0632-64B1-44B7-BB43-E61E26D1214F}" destId="{16D30F88-3BC4-4E9D-9026-26D163AE2D72}" srcOrd="0" destOrd="0" parTransId="{C3D7041C-39C5-4559-A8DC-D1B57ABFB547}" sibTransId="{45B2A709-D80C-432B-85DB-DE244C197D53}"/>
    <dgm:cxn modelId="{C2C8CCDE-9C91-4034-869F-A7A06B1C8570}" type="presOf" srcId="{E10EB560-2496-43BC-9F14-5D7496E8B15A}" destId="{805A503A-11A8-4839-8A1D-9CFE99DC8388}" srcOrd="0" destOrd="0" presId="urn:microsoft.com/office/officeart/2009/3/layout/RandomtoResultProcess"/>
    <dgm:cxn modelId="{2F61DAE9-AACB-4A9E-8693-FA9152C4933D}" srcId="{83DF0632-64B1-44B7-BB43-E61E26D1214F}" destId="{DBAA360D-AA3C-431D-9734-59940FBCABC9}" srcOrd="3" destOrd="0" parTransId="{834AA903-4BC9-41B2-8768-2CCC02F445E4}" sibTransId="{BF35664A-B73A-4D0C-84E1-E3264CF424C1}"/>
    <dgm:cxn modelId="{2ADFBBEE-748B-4CB6-8AFF-E5DB4473426A}" type="presOf" srcId="{DBAA360D-AA3C-431D-9734-59940FBCABC9}" destId="{366BFE9C-6A10-46C7-A7AC-CA9D3517C5D2}" srcOrd="0" destOrd="0" presId="urn:microsoft.com/office/officeart/2009/3/layout/RandomtoResultProcess"/>
    <dgm:cxn modelId="{A5DCC4BC-1BF4-4E6D-9D5C-9AAF6FF1E50F}" type="presParOf" srcId="{4E86FF40-50F5-427F-A69D-D1C2B864652E}" destId="{8E6960FD-55C8-4C44-BC32-266CDC780071}" srcOrd="0" destOrd="0" presId="urn:microsoft.com/office/officeart/2009/3/layout/RandomtoResultProcess"/>
    <dgm:cxn modelId="{6A20C456-DEEC-4A4E-82F0-676ED0C229B1}" type="presParOf" srcId="{8E6960FD-55C8-4C44-BC32-266CDC780071}" destId="{91215827-AB85-4ADC-A0BE-3013469FA684}" srcOrd="0" destOrd="0" presId="urn:microsoft.com/office/officeart/2009/3/layout/RandomtoResultProcess"/>
    <dgm:cxn modelId="{A548C2A4-30F2-4CEF-8A35-57A7383FA691}" type="presParOf" srcId="{8E6960FD-55C8-4C44-BC32-266CDC780071}" destId="{3EB5D0A6-2F54-4894-9663-3A8BFD9FFEDF}" srcOrd="1" destOrd="0" presId="urn:microsoft.com/office/officeart/2009/3/layout/RandomtoResultProcess"/>
    <dgm:cxn modelId="{BE873F81-F008-4E4E-999E-8E255D381837}" type="presParOf" srcId="{8E6960FD-55C8-4C44-BC32-266CDC780071}" destId="{25B0A3F4-66E4-4003-8D77-882D5C66ACE0}" srcOrd="2" destOrd="0" presId="urn:microsoft.com/office/officeart/2009/3/layout/RandomtoResultProcess"/>
    <dgm:cxn modelId="{FC2D4ED4-3A0B-4FA3-944D-67161E644B71}" type="presParOf" srcId="{8E6960FD-55C8-4C44-BC32-266CDC780071}" destId="{43564527-F517-4C5C-861F-421B92DF67F8}" srcOrd="3" destOrd="0" presId="urn:microsoft.com/office/officeart/2009/3/layout/RandomtoResultProcess"/>
    <dgm:cxn modelId="{129AA231-D76B-4141-B0CB-2569DBBD468D}" type="presParOf" srcId="{8E6960FD-55C8-4C44-BC32-266CDC780071}" destId="{62DBCD4C-C75D-4CBC-81AC-A68812D349B0}" srcOrd="4" destOrd="0" presId="urn:microsoft.com/office/officeart/2009/3/layout/RandomtoResultProcess"/>
    <dgm:cxn modelId="{D9E7FCD9-6E52-4016-91D9-D116F5E732B3}" type="presParOf" srcId="{8E6960FD-55C8-4C44-BC32-266CDC780071}" destId="{C49A501F-9D94-47D5-87EA-21159D694D96}" srcOrd="5" destOrd="0" presId="urn:microsoft.com/office/officeart/2009/3/layout/RandomtoResultProcess"/>
    <dgm:cxn modelId="{997DAA44-CB66-4D79-8211-A445569F35B9}" type="presParOf" srcId="{8E6960FD-55C8-4C44-BC32-266CDC780071}" destId="{3E9EE8F4-8401-4A46-B9D8-4DD24FFBDD3F}" srcOrd="6" destOrd="0" presId="urn:microsoft.com/office/officeart/2009/3/layout/RandomtoResultProcess"/>
    <dgm:cxn modelId="{49CD6A73-4BAA-48F1-BA38-224E42586C24}" type="presParOf" srcId="{8E6960FD-55C8-4C44-BC32-266CDC780071}" destId="{ABAE1B20-4228-4FBC-A927-DB1A285DAAC5}" srcOrd="7" destOrd="0" presId="urn:microsoft.com/office/officeart/2009/3/layout/RandomtoResultProcess"/>
    <dgm:cxn modelId="{969EB6F4-09C1-4C4F-8376-5A8FD9B66439}" type="presParOf" srcId="{8E6960FD-55C8-4C44-BC32-266CDC780071}" destId="{9523ED74-D06A-4117-9F3B-C622ABEFF1E5}" srcOrd="8" destOrd="0" presId="urn:microsoft.com/office/officeart/2009/3/layout/RandomtoResultProcess"/>
    <dgm:cxn modelId="{1C1171C5-88B3-47D8-BCD2-A2E5AEC31A33}" type="presParOf" srcId="{8E6960FD-55C8-4C44-BC32-266CDC780071}" destId="{8E292358-2632-4477-9683-5DE03ECC14EE}" srcOrd="9" destOrd="0" presId="urn:microsoft.com/office/officeart/2009/3/layout/RandomtoResultProcess"/>
    <dgm:cxn modelId="{DCE752D5-B361-4A38-83EF-416D56F41AB3}" type="presParOf" srcId="{8E6960FD-55C8-4C44-BC32-266CDC780071}" destId="{1D74AAEB-0E04-488D-A405-0B6CCF339B57}" srcOrd="10" destOrd="0" presId="urn:microsoft.com/office/officeart/2009/3/layout/RandomtoResultProcess"/>
    <dgm:cxn modelId="{A5B18A22-456B-42A2-92B6-D574D8BC3EDF}" type="presParOf" srcId="{8E6960FD-55C8-4C44-BC32-266CDC780071}" destId="{E7D24F16-18C7-4B34-B36D-97CEA052FBFE}" srcOrd="11" destOrd="0" presId="urn:microsoft.com/office/officeart/2009/3/layout/RandomtoResultProcess"/>
    <dgm:cxn modelId="{8248901A-167C-4FFA-B436-FC4315C3D2DD}" type="presParOf" srcId="{8E6960FD-55C8-4C44-BC32-266CDC780071}" destId="{BAE1EB45-6C95-4EBB-B2D2-B72EB287F8B6}" srcOrd="12" destOrd="0" presId="urn:microsoft.com/office/officeart/2009/3/layout/RandomtoResultProcess"/>
    <dgm:cxn modelId="{99F8CEC2-8298-413A-88D1-9C9E8344527A}" type="presParOf" srcId="{8E6960FD-55C8-4C44-BC32-266CDC780071}" destId="{56FD79D4-6146-41E2-8A19-8AF4C7908D05}" srcOrd="13" destOrd="0" presId="urn:microsoft.com/office/officeart/2009/3/layout/RandomtoResultProcess"/>
    <dgm:cxn modelId="{32208C19-DF01-43D4-9961-6C40F6E3F930}" type="presParOf" srcId="{8E6960FD-55C8-4C44-BC32-266CDC780071}" destId="{3D0A7ACF-3924-484D-9376-578BCF288343}" srcOrd="14" destOrd="0" presId="urn:microsoft.com/office/officeart/2009/3/layout/RandomtoResultProcess"/>
    <dgm:cxn modelId="{F691B568-2D4D-48F9-B156-47290B5E5640}" type="presParOf" srcId="{8E6960FD-55C8-4C44-BC32-266CDC780071}" destId="{51B87AB3-5331-49CE-9B42-179F88B90E3F}" srcOrd="15" destOrd="0" presId="urn:microsoft.com/office/officeart/2009/3/layout/RandomtoResultProcess"/>
    <dgm:cxn modelId="{654AC714-BDF0-4789-B2FB-2C94237CD8DF}" type="presParOf" srcId="{8E6960FD-55C8-4C44-BC32-266CDC780071}" destId="{066A9C5F-E3FC-4E84-AA5C-97513657C3C8}" srcOrd="16" destOrd="0" presId="urn:microsoft.com/office/officeart/2009/3/layout/RandomtoResultProcess"/>
    <dgm:cxn modelId="{EF48706E-C31E-40D6-A85E-4FF7AF1DF93B}" type="presParOf" srcId="{8E6960FD-55C8-4C44-BC32-266CDC780071}" destId="{CA52E5DC-51DE-45A0-B1B3-0EB87571DCAD}" srcOrd="17" destOrd="0" presId="urn:microsoft.com/office/officeart/2009/3/layout/RandomtoResultProcess"/>
    <dgm:cxn modelId="{D96F18CC-4E01-4500-9098-767964E69484}" type="presParOf" srcId="{8E6960FD-55C8-4C44-BC32-266CDC780071}" destId="{D75A5FF5-596E-4CF2-8575-5BDF33ED06D4}" srcOrd="18" destOrd="0" presId="urn:microsoft.com/office/officeart/2009/3/layout/RandomtoResultProcess"/>
    <dgm:cxn modelId="{3461D070-9868-467B-9472-725BA5352836}" type="presParOf" srcId="{4E86FF40-50F5-427F-A69D-D1C2B864652E}" destId="{9BF2CA60-D4A0-4D77-B526-9FC106325AD8}" srcOrd="1" destOrd="0" presId="urn:microsoft.com/office/officeart/2009/3/layout/RandomtoResultProcess"/>
    <dgm:cxn modelId="{1A1684B1-733D-4517-A691-6AED3A24D7C6}" type="presParOf" srcId="{9BF2CA60-D4A0-4D77-B526-9FC106325AD8}" destId="{B39D70DD-086E-435D-8201-750D3794A591}" srcOrd="0" destOrd="0" presId="urn:microsoft.com/office/officeart/2009/3/layout/RandomtoResultProcess"/>
    <dgm:cxn modelId="{677968FE-92F3-4AE9-8BE4-D3A6333813DC}" type="presParOf" srcId="{9BF2CA60-D4A0-4D77-B526-9FC106325AD8}" destId="{03862CA7-EB86-4597-ABC6-B7C2AFADC4EB}" srcOrd="1" destOrd="0" presId="urn:microsoft.com/office/officeart/2009/3/layout/RandomtoResultProcess"/>
    <dgm:cxn modelId="{02281688-B929-4A53-A08F-96EF436FC6E3}" type="presParOf" srcId="{4E86FF40-50F5-427F-A69D-D1C2B864652E}" destId="{65002F29-69F3-409E-B434-A77E918F5E4C}" srcOrd="2" destOrd="0" presId="urn:microsoft.com/office/officeart/2009/3/layout/RandomtoResultProcess"/>
    <dgm:cxn modelId="{E51A405D-8AF4-407D-A152-3198CDFFA608}" type="presParOf" srcId="{65002F29-69F3-409E-B434-A77E918F5E4C}" destId="{12D6CC26-8DBB-4094-89A3-159BFD09ECD3}" srcOrd="0" destOrd="0" presId="urn:microsoft.com/office/officeart/2009/3/layout/RandomtoResultProcess"/>
    <dgm:cxn modelId="{4603CFCB-EBBD-412D-9FEB-FF8BD735915D}" type="presParOf" srcId="{65002F29-69F3-409E-B434-A77E918F5E4C}" destId="{721A4AE3-CA51-40F4-83C2-3AEDF44C8A93}" srcOrd="1" destOrd="0" presId="urn:microsoft.com/office/officeart/2009/3/layout/RandomtoResultProcess"/>
    <dgm:cxn modelId="{340454C1-43BA-4F6E-9D72-E0BCEE6D2974}" type="presParOf" srcId="{4E86FF40-50F5-427F-A69D-D1C2B864652E}" destId="{E2324237-0EC4-4B63-8D9E-D757ECB5947A}" srcOrd="3" destOrd="0" presId="urn:microsoft.com/office/officeart/2009/3/layout/RandomtoResultProcess"/>
    <dgm:cxn modelId="{D118A9D2-0751-419D-855B-E69647067F33}" type="presParOf" srcId="{E2324237-0EC4-4B63-8D9E-D757ECB5947A}" destId="{C993FEDA-63B7-4CEA-8328-F853B298F07D}" srcOrd="0" destOrd="0" presId="urn:microsoft.com/office/officeart/2009/3/layout/RandomtoResultProcess"/>
    <dgm:cxn modelId="{E2A877FC-728D-4090-8EF3-64B16296BDA6}" type="presParOf" srcId="{E2324237-0EC4-4B63-8D9E-D757ECB5947A}" destId="{EDEE6266-08BE-4B4E-86C1-383413B5791A}" srcOrd="1" destOrd="0" presId="urn:microsoft.com/office/officeart/2009/3/layout/RandomtoResultProcess"/>
    <dgm:cxn modelId="{ACD135D2-6213-402E-9BF2-7295A4CCDA3B}" type="presParOf" srcId="{4E86FF40-50F5-427F-A69D-D1C2B864652E}" destId="{E2D68ADA-D1EC-4C02-8F89-180964780C9F}" srcOrd="4" destOrd="0" presId="urn:microsoft.com/office/officeart/2009/3/layout/RandomtoResultProcess"/>
    <dgm:cxn modelId="{0D0EE6CD-C189-4967-8E9D-963EFBFF0994}" type="presParOf" srcId="{E2D68ADA-D1EC-4C02-8F89-180964780C9F}" destId="{A1663DA6-7280-49DE-A68B-1A06D773355F}" srcOrd="0" destOrd="0" presId="urn:microsoft.com/office/officeart/2009/3/layout/RandomtoResultProcess"/>
    <dgm:cxn modelId="{7F5F7610-095E-4CE1-9738-B4C8F974E9FA}" type="presParOf" srcId="{E2D68ADA-D1EC-4C02-8F89-180964780C9F}" destId="{0571B2DD-803E-4C5D-B279-1982E274B893}" srcOrd="1" destOrd="0" presId="urn:microsoft.com/office/officeart/2009/3/layout/RandomtoResultProcess"/>
    <dgm:cxn modelId="{011811CD-AC38-4FE9-8638-D6DFDA168A75}" type="presParOf" srcId="{4E86FF40-50F5-427F-A69D-D1C2B864652E}" destId="{47F65144-7AA1-44CE-B0C8-456CBC4A6014}" srcOrd="5" destOrd="0" presId="urn:microsoft.com/office/officeart/2009/3/layout/RandomtoResultProcess"/>
    <dgm:cxn modelId="{8BF05E2D-63A3-44AE-A134-201029143066}" type="presParOf" srcId="{47F65144-7AA1-44CE-B0C8-456CBC4A6014}" destId="{9C7F60C1-04BD-4B55-A4DB-ACC70CF3FC11}" srcOrd="0" destOrd="0" presId="urn:microsoft.com/office/officeart/2009/3/layout/RandomtoResultProcess"/>
    <dgm:cxn modelId="{50769E9A-233C-427B-83A5-305D397B2264}" type="presParOf" srcId="{47F65144-7AA1-44CE-B0C8-456CBC4A6014}" destId="{C0A8723E-626B-47BB-9FAA-6680711F8721}" srcOrd="1" destOrd="0" presId="urn:microsoft.com/office/officeart/2009/3/layout/RandomtoResultProcess"/>
    <dgm:cxn modelId="{BC9B16FB-1B37-4C36-A399-D37FF295D4EB}" type="presParOf" srcId="{4E86FF40-50F5-427F-A69D-D1C2B864652E}" destId="{1D1B2DAD-D62F-43D6-8448-40A6C9C108FD}" srcOrd="6" destOrd="0" presId="urn:microsoft.com/office/officeart/2009/3/layout/RandomtoResultProcess"/>
    <dgm:cxn modelId="{75E3F741-1306-4768-9F62-DB6329A81261}" type="presParOf" srcId="{1D1B2DAD-D62F-43D6-8448-40A6C9C108FD}" destId="{366BFE9C-6A10-46C7-A7AC-CA9D3517C5D2}" srcOrd="0" destOrd="0" presId="urn:microsoft.com/office/officeart/2009/3/layout/RandomtoResultProcess"/>
    <dgm:cxn modelId="{32AE0CDB-DEAF-4BF5-AC16-126EEFF0566A}" type="presParOf" srcId="{1D1B2DAD-D62F-43D6-8448-40A6C9C108FD}" destId="{1D5612B3-5B98-4CF7-8326-A9A84F7764BB}" srcOrd="1" destOrd="0" presId="urn:microsoft.com/office/officeart/2009/3/layout/RandomtoResultProcess"/>
    <dgm:cxn modelId="{C32E1FB4-0645-4159-B390-601DF6E98178}" type="presParOf" srcId="{4E86FF40-50F5-427F-A69D-D1C2B864652E}" destId="{CE709826-9898-4CBF-B879-A313C3A01924}" srcOrd="7" destOrd="0" presId="urn:microsoft.com/office/officeart/2009/3/layout/RandomtoResultProcess"/>
    <dgm:cxn modelId="{D7F1A875-A72E-459F-8E54-7296B758A59D}" type="presParOf" srcId="{CE709826-9898-4CBF-B879-A313C3A01924}" destId="{72EE8AAD-4018-49CB-BF42-1CB4E029E3E5}" srcOrd="0" destOrd="0" presId="urn:microsoft.com/office/officeart/2009/3/layout/RandomtoResultProcess"/>
    <dgm:cxn modelId="{0EE5AA72-46A9-41B6-9768-BE0C6DC85004}" type="presParOf" srcId="{CE709826-9898-4CBF-B879-A313C3A01924}" destId="{2183F924-2CFF-4400-BF0F-221BAEEAD6C4}" srcOrd="1" destOrd="0" presId="urn:microsoft.com/office/officeart/2009/3/layout/RandomtoResultProcess"/>
    <dgm:cxn modelId="{D850AC3A-4598-4427-8311-63C6A373C5B9}" type="presParOf" srcId="{4E86FF40-50F5-427F-A69D-D1C2B864652E}" destId="{AE6B5024-69A2-4541-B75B-518E5A9FD12B}" srcOrd="8" destOrd="0" presId="urn:microsoft.com/office/officeart/2009/3/layout/RandomtoResultProcess"/>
    <dgm:cxn modelId="{D8EF28F6-CEF1-4E7A-9B93-54D714B9881F}" type="presParOf" srcId="{AE6B5024-69A2-4541-B75B-518E5A9FD12B}" destId="{17336C80-244C-481E-AA1D-7473761A6286}" srcOrd="0" destOrd="0" presId="urn:microsoft.com/office/officeart/2009/3/layout/RandomtoResultProcess"/>
    <dgm:cxn modelId="{517476E8-6508-41FE-9DC5-710ABB37B631}" type="presParOf" srcId="{AE6B5024-69A2-4541-B75B-518E5A9FD12B}" destId="{F2C90AA0-E022-43F3-B010-B9CE00FB00C7}" srcOrd="1" destOrd="0" presId="urn:microsoft.com/office/officeart/2009/3/layout/RandomtoResultProcess"/>
    <dgm:cxn modelId="{E5CA4CBA-2800-4C72-B2A8-B41466F157C8}" type="presParOf" srcId="{4E86FF40-50F5-427F-A69D-D1C2B864652E}" destId="{E7F7102B-B3FF-4B64-AB35-CA4238797C6E}" srcOrd="9" destOrd="0" presId="urn:microsoft.com/office/officeart/2009/3/layout/RandomtoResultProcess"/>
    <dgm:cxn modelId="{4A54B397-12A6-4F40-8896-0BB29C53E6AE}" type="presParOf" srcId="{E7F7102B-B3FF-4B64-AB35-CA4238797C6E}" destId="{ED938AAA-D7AE-49BF-A033-000392212D1B}" srcOrd="0" destOrd="0" presId="urn:microsoft.com/office/officeart/2009/3/layout/RandomtoResultProcess"/>
    <dgm:cxn modelId="{48D8515B-C92E-443E-B0F5-3276CD8ECA62}" type="presParOf" srcId="{E7F7102B-B3FF-4B64-AB35-CA4238797C6E}" destId="{22EFCA18-9D62-4C84-A5A1-CB450A5D077A}" srcOrd="1" destOrd="0" presId="urn:microsoft.com/office/officeart/2009/3/layout/RandomtoResultProcess"/>
    <dgm:cxn modelId="{7B6EC441-092F-43B6-B643-DD49774A0044}" type="presParOf" srcId="{4E86FF40-50F5-427F-A69D-D1C2B864652E}" destId="{0D97D09A-6359-4CB8-85D2-22285AA46716}" srcOrd="10" destOrd="0" presId="urn:microsoft.com/office/officeart/2009/3/layout/RandomtoResultProcess"/>
    <dgm:cxn modelId="{798AA4EC-3626-49AA-9549-A4D0985B5AF0}" type="presParOf" srcId="{0D97D09A-6359-4CB8-85D2-22285AA46716}" destId="{805A503A-11A8-4839-8A1D-9CFE99DC8388}" srcOrd="0" destOrd="0" presId="urn:microsoft.com/office/officeart/2009/3/layout/RandomtoResultProcess"/>
    <dgm:cxn modelId="{BE608431-27BE-44B9-B820-5FA87A145CC1}" type="presParOf" srcId="{0D97D09A-6359-4CB8-85D2-22285AA46716}" destId="{A914965E-135A-46CC-8EE0-352410FAA50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240ACD-0938-4CE4-AE40-0B858B8E17B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C5F5A-BD87-435E-8FB5-544BA9CEFFDD}">
      <dgm:prSet custT="1"/>
      <dgm:spPr/>
      <dgm:t>
        <a:bodyPr/>
        <a:lstStyle/>
        <a:p>
          <a:pPr rtl="0"/>
          <a:r>
            <a:rPr lang="en-US" sz="2000" dirty="0"/>
            <a:t>Data Cleaning</a:t>
          </a:r>
        </a:p>
      </dgm:t>
    </dgm:pt>
    <dgm:pt modelId="{ABDEA94E-4F4D-4C75-8CBE-DED372FD2169}" type="parTrans" cxnId="{F38635F5-DBC1-43D5-81D8-EBDC5C7EA515}">
      <dgm:prSet/>
      <dgm:spPr/>
      <dgm:t>
        <a:bodyPr/>
        <a:lstStyle/>
        <a:p>
          <a:endParaRPr lang="en-US" sz="1600"/>
        </a:p>
      </dgm:t>
    </dgm:pt>
    <dgm:pt modelId="{77B68E23-9EE5-48BD-9E12-9163863A6AA9}" type="sibTrans" cxnId="{F38635F5-DBC1-43D5-81D8-EBDC5C7EA515}">
      <dgm:prSet custT="1"/>
      <dgm:spPr/>
      <dgm:t>
        <a:bodyPr/>
        <a:lstStyle/>
        <a:p>
          <a:endParaRPr lang="en-US" sz="400"/>
        </a:p>
      </dgm:t>
    </dgm:pt>
    <dgm:pt modelId="{698792EB-0191-4CC1-9188-0B852B64943E}">
      <dgm:prSet custT="1"/>
      <dgm:spPr/>
      <dgm:t>
        <a:bodyPr/>
        <a:lstStyle/>
        <a:p>
          <a:pPr rtl="0"/>
          <a:r>
            <a:rPr lang="en-US" sz="2000" dirty="0"/>
            <a:t>Text Analysis:</a:t>
          </a:r>
        </a:p>
      </dgm:t>
    </dgm:pt>
    <dgm:pt modelId="{A258BDBA-B8DD-45A2-8105-A458E1517343}" type="parTrans" cxnId="{DD0A4277-FED7-4FCE-AB86-A6B215AD6B52}">
      <dgm:prSet/>
      <dgm:spPr/>
      <dgm:t>
        <a:bodyPr/>
        <a:lstStyle/>
        <a:p>
          <a:endParaRPr lang="en-US" sz="1600"/>
        </a:p>
      </dgm:t>
    </dgm:pt>
    <dgm:pt modelId="{6B9E7EF0-45C5-46EA-BC29-10496D1AEBCB}" type="sibTrans" cxnId="{DD0A4277-FED7-4FCE-AB86-A6B215AD6B52}">
      <dgm:prSet custT="1"/>
      <dgm:spPr/>
      <dgm:t>
        <a:bodyPr/>
        <a:lstStyle/>
        <a:p>
          <a:endParaRPr lang="en-US" sz="400"/>
        </a:p>
      </dgm:t>
    </dgm:pt>
    <dgm:pt modelId="{808FE970-B2A4-493D-B91F-CBF28C370627}">
      <dgm:prSet custT="1"/>
      <dgm:spPr/>
      <dgm:t>
        <a:bodyPr/>
        <a:lstStyle/>
        <a:p>
          <a:r>
            <a:rPr lang="en-US" sz="2000" dirty="0"/>
            <a:t>Whitespace Removal</a:t>
          </a:r>
        </a:p>
      </dgm:t>
    </dgm:pt>
    <dgm:pt modelId="{6BB3F80B-F69B-44C6-81CA-CCF2B77533D3}" type="parTrans" cxnId="{355AFC85-BADC-4175-87BB-FC2F065FB602}">
      <dgm:prSet/>
      <dgm:spPr/>
      <dgm:t>
        <a:bodyPr/>
        <a:lstStyle/>
        <a:p>
          <a:endParaRPr lang="en-US" sz="1600"/>
        </a:p>
      </dgm:t>
    </dgm:pt>
    <dgm:pt modelId="{6214AD46-1DC8-4B68-BCBD-A36A4959A6D3}" type="sibTrans" cxnId="{355AFC85-BADC-4175-87BB-FC2F065FB602}">
      <dgm:prSet custT="1"/>
      <dgm:spPr/>
      <dgm:t>
        <a:bodyPr/>
        <a:lstStyle/>
        <a:p>
          <a:endParaRPr lang="en-US" sz="400"/>
        </a:p>
      </dgm:t>
    </dgm:pt>
    <dgm:pt modelId="{DBC54471-C360-4D01-9636-E0411F38EBA6}">
      <dgm:prSet custT="1"/>
      <dgm:spPr/>
      <dgm:t>
        <a:bodyPr/>
        <a:lstStyle/>
        <a:p>
          <a:r>
            <a:rPr lang="en-US" sz="2000" dirty="0"/>
            <a:t>Category Merging </a:t>
          </a:r>
          <a:br>
            <a:rPr lang="en-US" sz="2000" dirty="0"/>
          </a:br>
          <a:r>
            <a:rPr lang="en-US" sz="2000" dirty="0"/>
            <a:t>(similar category)</a:t>
          </a:r>
        </a:p>
      </dgm:t>
    </dgm:pt>
    <dgm:pt modelId="{9247008D-BFE9-4A7B-8F00-B50F07C98E27}" type="parTrans" cxnId="{F9DB92D5-3086-4254-8BDE-B352971831EA}">
      <dgm:prSet/>
      <dgm:spPr/>
      <dgm:t>
        <a:bodyPr/>
        <a:lstStyle/>
        <a:p>
          <a:endParaRPr lang="en-US" sz="1600"/>
        </a:p>
      </dgm:t>
    </dgm:pt>
    <dgm:pt modelId="{7EA1BCA4-2D41-4049-9AAA-E2B224CBE502}" type="sibTrans" cxnId="{F9DB92D5-3086-4254-8BDE-B352971831EA}">
      <dgm:prSet custT="1"/>
      <dgm:spPr/>
      <dgm:t>
        <a:bodyPr/>
        <a:lstStyle/>
        <a:p>
          <a:endParaRPr lang="en-US" sz="400"/>
        </a:p>
      </dgm:t>
    </dgm:pt>
    <dgm:pt modelId="{37A6ACD7-35E9-40B3-91E8-A0DE78C1447C}">
      <dgm:prSet custT="1"/>
      <dgm:spPr/>
      <dgm:t>
        <a:bodyPr/>
        <a:lstStyle/>
        <a:p>
          <a:r>
            <a:rPr lang="en-US" sz="2000" dirty="0"/>
            <a:t>Final Data Preparation</a:t>
          </a:r>
        </a:p>
      </dgm:t>
    </dgm:pt>
    <dgm:pt modelId="{5BB4CBA9-801E-4CA7-A6F9-7AF8EFBB31CF}" type="parTrans" cxnId="{1F583934-9459-4AFA-A7A3-D2FAD2237A10}">
      <dgm:prSet/>
      <dgm:spPr/>
      <dgm:t>
        <a:bodyPr/>
        <a:lstStyle/>
        <a:p>
          <a:endParaRPr lang="en-US" sz="1600"/>
        </a:p>
      </dgm:t>
    </dgm:pt>
    <dgm:pt modelId="{FB5B2671-5DD3-41FC-8098-9D7A3B3B8827}" type="sibTrans" cxnId="{1F583934-9459-4AFA-A7A3-D2FAD2237A10}">
      <dgm:prSet/>
      <dgm:spPr/>
      <dgm:t>
        <a:bodyPr/>
        <a:lstStyle/>
        <a:p>
          <a:endParaRPr lang="en-US" sz="1600"/>
        </a:p>
      </dgm:t>
    </dgm:pt>
    <dgm:pt modelId="{717D23B4-C5FF-4262-9215-948BA5C47C39}">
      <dgm:prSet phldr="0" custT="1"/>
      <dgm:spPr/>
      <dgm:t>
        <a:bodyPr/>
        <a:lstStyle/>
        <a:p>
          <a:pPr rtl="0"/>
          <a:r>
            <a:rPr lang="en-US" sz="2000" dirty="0"/>
            <a:t>Data Filtering</a:t>
          </a:r>
          <a:br>
            <a:rPr lang="en-US" sz="2000" dirty="0"/>
          </a:br>
          <a:r>
            <a:rPr lang="en-US" sz="2000" dirty="0"/>
            <a:t>(entry count)</a:t>
          </a:r>
        </a:p>
      </dgm:t>
    </dgm:pt>
    <dgm:pt modelId="{3A3A01E3-81A7-435E-919C-A7EBBD5ABF03}" type="parTrans" cxnId="{8BE275A2-79E3-4416-92B2-8F8B2CEA6B8F}">
      <dgm:prSet/>
      <dgm:spPr/>
      <dgm:t>
        <a:bodyPr/>
        <a:lstStyle/>
        <a:p>
          <a:endParaRPr lang="en-IN" sz="1600"/>
        </a:p>
      </dgm:t>
    </dgm:pt>
    <dgm:pt modelId="{3EC452C0-D532-4C1C-B38D-6AE87CA829CB}" type="sibTrans" cxnId="{8BE275A2-79E3-4416-92B2-8F8B2CEA6B8F}">
      <dgm:prSet custT="1"/>
      <dgm:spPr/>
      <dgm:t>
        <a:bodyPr/>
        <a:lstStyle/>
        <a:p>
          <a:endParaRPr lang="en-GB" sz="400"/>
        </a:p>
      </dgm:t>
    </dgm:pt>
    <dgm:pt modelId="{9B77DDF6-5FB5-407A-B989-3344B3366FC5}">
      <dgm:prSet custT="1"/>
      <dgm:spPr/>
      <dgm:t>
        <a:bodyPr/>
        <a:lstStyle/>
        <a:p>
          <a:pPr rtl="0"/>
          <a:r>
            <a:rPr lang="en-US" sz="2000" dirty="0"/>
            <a:t>Data Grouping </a:t>
          </a:r>
          <a:br>
            <a:rPr lang="en-US" sz="2000" dirty="0"/>
          </a:br>
          <a:r>
            <a:rPr lang="en-US" sz="2000" dirty="0"/>
            <a:t>(by medical </a:t>
          </a:r>
          <a:r>
            <a:rPr lang="en-IN" sz="2000" dirty="0"/>
            <a:t>speciality)</a:t>
          </a:r>
          <a:endParaRPr lang="en-US" sz="2000" dirty="0">
            <a:latin typeface="Aptos Display" panose="02110004020202020204"/>
          </a:endParaRPr>
        </a:p>
      </dgm:t>
    </dgm:pt>
    <dgm:pt modelId="{DF61488E-004F-4B08-A686-F2EF2E248F28}" type="sibTrans" cxnId="{5F14FFC3-6540-439B-B196-B698F5A2625E}">
      <dgm:prSet custT="1"/>
      <dgm:spPr/>
      <dgm:t>
        <a:bodyPr/>
        <a:lstStyle/>
        <a:p>
          <a:endParaRPr lang="en-US" sz="400"/>
        </a:p>
      </dgm:t>
    </dgm:pt>
    <dgm:pt modelId="{37D475B3-4AF6-4ED6-AD90-37E51E7D788C}" type="parTrans" cxnId="{5F14FFC3-6540-439B-B196-B698F5A2625E}">
      <dgm:prSet/>
      <dgm:spPr/>
      <dgm:t>
        <a:bodyPr/>
        <a:lstStyle/>
        <a:p>
          <a:endParaRPr lang="en-US" sz="1600"/>
        </a:p>
      </dgm:t>
    </dgm:pt>
    <dgm:pt modelId="{1900D58C-7BB7-4083-AE0E-B7BDEE8C4010}">
      <dgm:prSet custT="1"/>
      <dgm:spPr/>
      <dgm:t>
        <a:bodyPr/>
        <a:lstStyle/>
        <a:p>
          <a:r>
            <a:rPr lang="en-US" sz="2000" dirty="0"/>
            <a:t>Specific Category Filtering</a:t>
          </a:r>
        </a:p>
      </dgm:t>
    </dgm:pt>
    <dgm:pt modelId="{18F022C6-EF17-48EA-B54E-39E56BFB2C91}" type="sibTrans" cxnId="{04FFDC16-8F3E-4655-8E1F-D4E32B560532}">
      <dgm:prSet custT="1"/>
      <dgm:spPr/>
      <dgm:t>
        <a:bodyPr/>
        <a:lstStyle/>
        <a:p>
          <a:endParaRPr lang="en-US" sz="400"/>
        </a:p>
      </dgm:t>
    </dgm:pt>
    <dgm:pt modelId="{C38D5EA7-B616-48F3-BCEC-4C55F54BAA24}" type="parTrans" cxnId="{04FFDC16-8F3E-4655-8E1F-D4E32B560532}">
      <dgm:prSet/>
      <dgm:spPr/>
      <dgm:t>
        <a:bodyPr/>
        <a:lstStyle/>
        <a:p>
          <a:endParaRPr lang="en-US" sz="1600"/>
        </a:p>
      </dgm:t>
    </dgm:pt>
    <dgm:pt modelId="{2AD4945E-78DC-496A-9C51-32A5E500755B}" type="pres">
      <dgm:prSet presAssocID="{2F240ACD-0938-4CE4-AE40-0B858B8E17B5}" presName="Name0" presStyleCnt="0">
        <dgm:presLayoutVars>
          <dgm:dir/>
          <dgm:resizeHandles val="exact"/>
        </dgm:presLayoutVars>
      </dgm:prSet>
      <dgm:spPr/>
    </dgm:pt>
    <dgm:pt modelId="{D6373300-BBB5-4A0A-B4D5-06B1CFC0B2BC}" type="pres">
      <dgm:prSet presAssocID="{661C5F5A-BD87-435E-8FB5-544BA9CEFFDD}" presName="node" presStyleLbl="node1" presStyleIdx="0" presStyleCnt="8">
        <dgm:presLayoutVars>
          <dgm:bulletEnabled val="1"/>
        </dgm:presLayoutVars>
      </dgm:prSet>
      <dgm:spPr/>
    </dgm:pt>
    <dgm:pt modelId="{00E34FA7-ACF1-4140-96EF-7DBEE602E805}" type="pres">
      <dgm:prSet presAssocID="{77B68E23-9EE5-48BD-9E12-9163863A6AA9}" presName="sibTrans" presStyleLbl="sibTrans1D1" presStyleIdx="0" presStyleCnt="7"/>
      <dgm:spPr/>
    </dgm:pt>
    <dgm:pt modelId="{D0F542A8-55FC-4A0C-A74E-D9EA2F7EECB6}" type="pres">
      <dgm:prSet presAssocID="{77B68E23-9EE5-48BD-9E12-9163863A6AA9}" presName="connectorText" presStyleLbl="sibTrans1D1" presStyleIdx="0" presStyleCnt="7"/>
      <dgm:spPr/>
    </dgm:pt>
    <dgm:pt modelId="{23BAC5B2-6CBC-4200-B777-EB405FF2381F}" type="pres">
      <dgm:prSet presAssocID="{698792EB-0191-4CC1-9188-0B852B64943E}" presName="node" presStyleLbl="node1" presStyleIdx="1" presStyleCnt="8">
        <dgm:presLayoutVars>
          <dgm:bulletEnabled val="1"/>
        </dgm:presLayoutVars>
      </dgm:prSet>
      <dgm:spPr/>
    </dgm:pt>
    <dgm:pt modelId="{AD1F3A7D-D349-40DE-92EF-C91422C1A1AC}" type="pres">
      <dgm:prSet presAssocID="{6B9E7EF0-45C5-46EA-BC29-10496D1AEBCB}" presName="sibTrans" presStyleLbl="sibTrans1D1" presStyleIdx="1" presStyleCnt="7"/>
      <dgm:spPr/>
    </dgm:pt>
    <dgm:pt modelId="{1CB859E6-D1E1-4444-95A4-E2E4D9D76266}" type="pres">
      <dgm:prSet presAssocID="{6B9E7EF0-45C5-46EA-BC29-10496D1AEBCB}" presName="connectorText" presStyleLbl="sibTrans1D1" presStyleIdx="1" presStyleCnt="7"/>
      <dgm:spPr/>
    </dgm:pt>
    <dgm:pt modelId="{4407E015-5287-4CA9-AC05-6620519C4CE5}" type="pres">
      <dgm:prSet presAssocID="{9B77DDF6-5FB5-407A-B989-3344B3366FC5}" presName="node" presStyleLbl="node1" presStyleIdx="2" presStyleCnt="8">
        <dgm:presLayoutVars>
          <dgm:bulletEnabled val="1"/>
        </dgm:presLayoutVars>
      </dgm:prSet>
      <dgm:spPr/>
    </dgm:pt>
    <dgm:pt modelId="{19D57CBF-C1B9-4F96-A122-706A75050252}" type="pres">
      <dgm:prSet presAssocID="{DF61488E-004F-4B08-A686-F2EF2E248F28}" presName="sibTrans" presStyleLbl="sibTrans1D1" presStyleIdx="2" presStyleCnt="7"/>
      <dgm:spPr/>
    </dgm:pt>
    <dgm:pt modelId="{BAE2CD8B-706D-41CE-A7EA-5357C8BF3ED8}" type="pres">
      <dgm:prSet presAssocID="{DF61488E-004F-4B08-A686-F2EF2E248F28}" presName="connectorText" presStyleLbl="sibTrans1D1" presStyleIdx="2" presStyleCnt="7"/>
      <dgm:spPr/>
    </dgm:pt>
    <dgm:pt modelId="{2E3DED29-70C4-43B3-8890-E626D4731B75}" type="pres">
      <dgm:prSet presAssocID="{717D23B4-C5FF-4262-9215-948BA5C47C39}" presName="node" presStyleLbl="node1" presStyleIdx="3" presStyleCnt="8">
        <dgm:presLayoutVars>
          <dgm:bulletEnabled val="1"/>
        </dgm:presLayoutVars>
      </dgm:prSet>
      <dgm:spPr/>
    </dgm:pt>
    <dgm:pt modelId="{E793B3BB-F032-475F-8E9F-C141D989B795}" type="pres">
      <dgm:prSet presAssocID="{3EC452C0-D532-4C1C-B38D-6AE87CA829CB}" presName="sibTrans" presStyleLbl="sibTrans1D1" presStyleIdx="3" presStyleCnt="7"/>
      <dgm:spPr/>
    </dgm:pt>
    <dgm:pt modelId="{9D777DAB-6A93-43CD-961E-BAB3DFFFB7AC}" type="pres">
      <dgm:prSet presAssocID="{3EC452C0-D532-4C1C-B38D-6AE87CA829CB}" presName="connectorText" presStyleLbl="sibTrans1D1" presStyleIdx="3" presStyleCnt="7"/>
      <dgm:spPr/>
    </dgm:pt>
    <dgm:pt modelId="{A18C3AAC-3BA4-4691-A988-2D453EAE616A}" type="pres">
      <dgm:prSet presAssocID="{808FE970-B2A4-493D-B91F-CBF28C370627}" presName="node" presStyleLbl="node1" presStyleIdx="4" presStyleCnt="8">
        <dgm:presLayoutVars>
          <dgm:bulletEnabled val="1"/>
        </dgm:presLayoutVars>
      </dgm:prSet>
      <dgm:spPr/>
    </dgm:pt>
    <dgm:pt modelId="{CB590D89-1E6F-4D93-9807-268FF4745173}" type="pres">
      <dgm:prSet presAssocID="{6214AD46-1DC8-4B68-BCBD-A36A4959A6D3}" presName="sibTrans" presStyleLbl="sibTrans1D1" presStyleIdx="4" presStyleCnt="7"/>
      <dgm:spPr/>
    </dgm:pt>
    <dgm:pt modelId="{AFA4E7AB-16A7-4667-9BF5-6174172BF5E5}" type="pres">
      <dgm:prSet presAssocID="{6214AD46-1DC8-4B68-BCBD-A36A4959A6D3}" presName="connectorText" presStyleLbl="sibTrans1D1" presStyleIdx="4" presStyleCnt="7"/>
      <dgm:spPr/>
    </dgm:pt>
    <dgm:pt modelId="{5EE8EB57-290D-49CF-9029-CFE6CB90FE6A}" type="pres">
      <dgm:prSet presAssocID="{1900D58C-7BB7-4083-AE0E-B7BDEE8C4010}" presName="node" presStyleLbl="node1" presStyleIdx="5" presStyleCnt="8">
        <dgm:presLayoutVars>
          <dgm:bulletEnabled val="1"/>
        </dgm:presLayoutVars>
      </dgm:prSet>
      <dgm:spPr/>
    </dgm:pt>
    <dgm:pt modelId="{70E950F4-418C-4735-BAE7-6DDE9173A125}" type="pres">
      <dgm:prSet presAssocID="{18F022C6-EF17-48EA-B54E-39E56BFB2C91}" presName="sibTrans" presStyleLbl="sibTrans1D1" presStyleIdx="5" presStyleCnt="7"/>
      <dgm:spPr/>
    </dgm:pt>
    <dgm:pt modelId="{05020450-B702-45FF-B7D7-20DF8F491B53}" type="pres">
      <dgm:prSet presAssocID="{18F022C6-EF17-48EA-B54E-39E56BFB2C91}" presName="connectorText" presStyleLbl="sibTrans1D1" presStyleIdx="5" presStyleCnt="7"/>
      <dgm:spPr/>
    </dgm:pt>
    <dgm:pt modelId="{560D6CB6-B743-4C02-8BDC-02821A12E7C0}" type="pres">
      <dgm:prSet presAssocID="{DBC54471-C360-4D01-9636-E0411F38EBA6}" presName="node" presStyleLbl="node1" presStyleIdx="6" presStyleCnt="8">
        <dgm:presLayoutVars>
          <dgm:bulletEnabled val="1"/>
        </dgm:presLayoutVars>
      </dgm:prSet>
      <dgm:spPr/>
    </dgm:pt>
    <dgm:pt modelId="{BA8B5E8C-FAF2-4BFE-AD71-D332A42A5218}" type="pres">
      <dgm:prSet presAssocID="{7EA1BCA4-2D41-4049-9AAA-E2B224CBE502}" presName="sibTrans" presStyleLbl="sibTrans1D1" presStyleIdx="6" presStyleCnt="7"/>
      <dgm:spPr/>
    </dgm:pt>
    <dgm:pt modelId="{F230E7CE-4E30-47C6-A0EC-8D0DA76AD154}" type="pres">
      <dgm:prSet presAssocID="{7EA1BCA4-2D41-4049-9AAA-E2B224CBE502}" presName="connectorText" presStyleLbl="sibTrans1D1" presStyleIdx="6" presStyleCnt="7"/>
      <dgm:spPr/>
    </dgm:pt>
    <dgm:pt modelId="{370E7577-DD16-4E17-9EE6-9EB38B54032D}" type="pres">
      <dgm:prSet presAssocID="{37A6ACD7-35E9-40B3-91E8-A0DE78C1447C}" presName="node" presStyleLbl="node1" presStyleIdx="7" presStyleCnt="8">
        <dgm:presLayoutVars>
          <dgm:bulletEnabled val="1"/>
        </dgm:presLayoutVars>
      </dgm:prSet>
      <dgm:spPr/>
    </dgm:pt>
  </dgm:ptLst>
  <dgm:cxnLst>
    <dgm:cxn modelId="{6504EA01-7EBC-455E-9183-2CFE875F4586}" type="presOf" srcId="{7EA1BCA4-2D41-4049-9AAA-E2B224CBE502}" destId="{BA8B5E8C-FAF2-4BFE-AD71-D332A42A5218}" srcOrd="0" destOrd="0" presId="urn:microsoft.com/office/officeart/2016/7/layout/RepeatingBendingProcessNew"/>
    <dgm:cxn modelId="{F3BAA515-74BD-4070-AA72-ECA258129C32}" type="presOf" srcId="{DF61488E-004F-4B08-A686-F2EF2E248F28}" destId="{19D57CBF-C1B9-4F96-A122-706A75050252}" srcOrd="0" destOrd="0" presId="urn:microsoft.com/office/officeart/2016/7/layout/RepeatingBendingProcessNew"/>
    <dgm:cxn modelId="{04FFDC16-8F3E-4655-8E1F-D4E32B560532}" srcId="{2F240ACD-0938-4CE4-AE40-0B858B8E17B5}" destId="{1900D58C-7BB7-4083-AE0E-B7BDEE8C4010}" srcOrd="5" destOrd="0" parTransId="{C38D5EA7-B616-48F3-BCEC-4C55F54BAA24}" sibTransId="{18F022C6-EF17-48EA-B54E-39E56BFB2C91}"/>
    <dgm:cxn modelId="{DC970017-58E1-474C-862D-8255AEDBE86C}" type="presOf" srcId="{DF61488E-004F-4B08-A686-F2EF2E248F28}" destId="{BAE2CD8B-706D-41CE-A7EA-5357C8BF3ED8}" srcOrd="1" destOrd="0" presId="urn:microsoft.com/office/officeart/2016/7/layout/RepeatingBendingProcessNew"/>
    <dgm:cxn modelId="{66D53D17-6DE1-4BFF-A9C8-4B65B69EDCDB}" type="presOf" srcId="{6B9E7EF0-45C5-46EA-BC29-10496D1AEBCB}" destId="{AD1F3A7D-D349-40DE-92EF-C91422C1A1AC}" srcOrd="0" destOrd="0" presId="urn:microsoft.com/office/officeart/2016/7/layout/RepeatingBendingProcessNew"/>
    <dgm:cxn modelId="{0BC70432-9B25-4784-83F9-445085733D32}" type="presOf" srcId="{18F022C6-EF17-48EA-B54E-39E56BFB2C91}" destId="{70E950F4-418C-4735-BAE7-6DDE9173A125}" srcOrd="0" destOrd="0" presId="urn:microsoft.com/office/officeart/2016/7/layout/RepeatingBendingProcessNew"/>
    <dgm:cxn modelId="{1F583934-9459-4AFA-A7A3-D2FAD2237A10}" srcId="{2F240ACD-0938-4CE4-AE40-0B858B8E17B5}" destId="{37A6ACD7-35E9-40B3-91E8-A0DE78C1447C}" srcOrd="7" destOrd="0" parTransId="{5BB4CBA9-801E-4CA7-A6F9-7AF8EFBB31CF}" sibTransId="{FB5B2671-5DD3-41FC-8098-9D7A3B3B8827}"/>
    <dgm:cxn modelId="{44264634-80D7-4993-BA4F-7CFA4A650EA4}" type="presOf" srcId="{9B77DDF6-5FB5-407A-B989-3344B3366FC5}" destId="{4407E015-5287-4CA9-AC05-6620519C4CE5}" srcOrd="0" destOrd="0" presId="urn:microsoft.com/office/officeart/2016/7/layout/RepeatingBendingProcessNew"/>
    <dgm:cxn modelId="{32487643-9FF9-41B6-ACB7-DF839B31072A}" type="presOf" srcId="{717D23B4-C5FF-4262-9215-948BA5C47C39}" destId="{2E3DED29-70C4-43B3-8890-E626D4731B75}" srcOrd="0" destOrd="0" presId="urn:microsoft.com/office/officeart/2016/7/layout/RepeatingBendingProcessNew"/>
    <dgm:cxn modelId="{EEA87E55-799C-4AB0-93A9-39379E7BADAD}" type="presOf" srcId="{661C5F5A-BD87-435E-8FB5-544BA9CEFFDD}" destId="{D6373300-BBB5-4A0A-B4D5-06B1CFC0B2BC}" srcOrd="0" destOrd="0" presId="urn:microsoft.com/office/officeart/2016/7/layout/RepeatingBendingProcessNew"/>
    <dgm:cxn modelId="{DD0A4277-FED7-4FCE-AB86-A6B215AD6B52}" srcId="{2F240ACD-0938-4CE4-AE40-0B858B8E17B5}" destId="{698792EB-0191-4CC1-9188-0B852B64943E}" srcOrd="1" destOrd="0" parTransId="{A258BDBA-B8DD-45A2-8105-A458E1517343}" sibTransId="{6B9E7EF0-45C5-46EA-BC29-10496D1AEBCB}"/>
    <dgm:cxn modelId="{38F06C7E-1265-45CA-BC68-0F550FD401F0}" type="presOf" srcId="{3EC452C0-D532-4C1C-B38D-6AE87CA829CB}" destId="{9D777DAB-6A93-43CD-961E-BAB3DFFFB7AC}" srcOrd="1" destOrd="0" presId="urn:microsoft.com/office/officeart/2016/7/layout/RepeatingBendingProcessNew"/>
    <dgm:cxn modelId="{2C0ABB84-EB01-432D-BC4F-8CE3E2C7F7AB}" type="presOf" srcId="{1900D58C-7BB7-4083-AE0E-B7BDEE8C4010}" destId="{5EE8EB57-290D-49CF-9029-CFE6CB90FE6A}" srcOrd="0" destOrd="0" presId="urn:microsoft.com/office/officeart/2016/7/layout/RepeatingBendingProcessNew"/>
    <dgm:cxn modelId="{355AFC85-BADC-4175-87BB-FC2F065FB602}" srcId="{2F240ACD-0938-4CE4-AE40-0B858B8E17B5}" destId="{808FE970-B2A4-493D-B91F-CBF28C370627}" srcOrd="4" destOrd="0" parTransId="{6BB3F80B-F69B-44C6-81CA-CCF2B77533D3}" sibTransId="{6214AD46-1DC8-4B68-BCBD-A36A4959A6D3}"/>
    <dgm:cxn modelId="{1486318B-FD74-48DF-967A-94BB48666F8D}" type="presOf" srcId="{77B68E23-9EE5-48BD-9E12-9163863A6AA9}" destId="{00E34FA7-ACF1-4140-96EF-7DBEE602E805}" srcOrd="0" destOrd="0" presId="urn:microsoft.com/office/officeart/2016/7/layout/RepeatingBendingProcessNew"/>
    <dgm:cxn modelId="{4996919D-6CC8-401D-BA14-A438A4C2851E}" type="presOf" srcId="{37A6ACD7-35E9-40B3-91E8-A0DE78C1447C}" destId="{370E7577-DD16-4E17-9EE6-9EB38B54032D}" srcOrd="0" destOrd="0" presId="urn:microsoft.com/office/officeart/2016/7/layout/RepeatingBendingProcessNew"/>
    <dgm:cxn modelId="{6B62ECA1-EB2C-42F2-980B-2CB22182AAB4}" type="presOf" srcId="{DBC54471-C360-4D01-9636-E0411F38EBA6}" destId="{560D6CB6-B743-4C02-8BDC-02821A12E7C0}" srcOrd="0" destOrd="0" presId="urn:microsoft.com/office/officeart/2016/7/layout/RepeatingBendingProcessNew"/>
    <dgm:cxn modelId="{8BE275A2-79E3-4416-92B2-8F8B2CEA6B8F}" srcId="{2F240ACD-0938-4CE4-AE40-0B858B8E17B5}" destId="{717D23B4-C5FF-4262-9215-948BA5C47C39}" srcOrd="3" destOrd="0" parTransId="{3A3A01E3-81A7-435E-919C-A7EBBD5ABF03}" sibTransId="{3EC452C0-D532-4C1C-B38D-6AE87CA829CB}"/>
    <dgm:cxn modelId="{782BFCA7-4F7B-4462-BF1B-6C230EAB2566}" type="presOf" srcId="{6214AD46-1DC8-4B68-BCBD-A36A4959A6D3}" destId="{AFA4E7AB-16A7-4667-9BF5-6174172BF5E5}" srcOrd="1" destOrd="0" presId="urn:microsoft.com/office/officeart/2016/7/layout/RepeatingBendingProcessNew"/>
    <dgm:cxn modelId="{7A2206AC-CBCE-444B-8FA2-3A13C54B75B2}" type="presOf" srcId="{77B68E23-9EE5-48BD-9E12-9163863A6AA9}" destId="{D0F542A8-55FC-4A0C-A74E-D9EA2F7EECB6}" srcOrd="1" destOrd="0" presId="urn:microsoft.com/office/officeart/2016/7/layout/RepeatingBendingProcessNew"/>
    <dgm:cxn modelId="{1831BDB4-7E04-4392-9F52-41C779A9BF3B}" type="presOf" srcId="{2F240ACD-0938-4CE4-AE40-0B858B8E17B5}" destId="{2AD4945E-78DC-496A-9C51-32A5E500755B}" srcOrd="0" destOrd="0" presId="urn:microsoft.com/office/officeart/2016/7/layout/RepeatingBendingProcessNew"/>
    <dgm:cxn modelId="{68B4B0B8-CFBC-4FB9-9029-497A614EB185}" type="presOf" srcId="{6214AD46-1DC8-4B68-BCBD-A36A4959A6D3}" destId="{CB590D89-1E6F-4D93-9807-268FF4745173}" srcOrd="0" destOrd="0" presId="urn:microsoft.com/office/officeart/2016/7/layout/RepeatingBendingProcessNew"/>
    <dgm:cxn modelId="{3E8E50C2-4A39-4056-B5C5-11828020C117}" type="presOf" srcId="{808FE970-B2A4-493D-B91F-CBF28C370627}" destId="{A18C3AAC-3BA4-4691-A988-2D453EAE616A}" srcOrd="0" destOrd="0" presId="urn:microsoft.com/office/officeart/2016/7/layout/RepeatingBendingProcessNew"/>
    <dgm:cxn modelId="{5F14FFC3-6540-439B-B196-B698F5A2625E}" srcId="{2F240ACD-0938-4CE4-AE40-0B858B8E17B5}" destId="{9B77DDF6-5FB5-407A-B989-3344B3366FC5}" srcOrd="2" destOrd="0" parTransId="{37D475B3-4AF6-4ED6-AD90-37E51E7D788C}" sibTransId="{DF61488E-004F-4B08-A686-F2EF2E248F28}"/>
    <dgm:cxn modelId="{0F8C9BC7-1E54-4ABA-947A-9A88E710B3E9}" type="presOf" srcId="{18F022C6-EF17-48EA-B54E-39E56BFB2C91}" destId="{05020450-B702-45FF-B7D7-20DF8F491B53}" srcOrd="1" destOrd="0" presId="urn:microsoft.com/office/officeart/2016/7/layout/RepeatingBendingProcessNew"/>
    <dgm:cxn modelId="{42985DCD-1CE9-43AF-8B03-5D3430D687E1}" type="presOf" srcId="{7EA1BCA4-2D41-4049-9AAA-E2B224CBE502}" destId="{F230E7CE-4E30-47C6-A0EC-8D0DA76AD154}" srcOrd="1" destOrd="0" presId="urn:microsoft.com/office/officeart/2016/7/layout/RepeatingBendingProcessNew"/>
    <dgm:cxn modelId="{A59119CE-D4A5-47F8-874F-F5BBC2023107}" type="presOf" srcId="{3EC452C0-D532-4C1C-B38D-6AE87CA829CB}" destId="{E793B3BB-F032-475F-8E9F-C141D989B795}" srcOrd="0" destOrd="0" presId="urn:microsoft.com/office/officeart/2016/7/layout/RepeatingBendingProcessNew"/>
    <dgm:cxn modelId="{1D4442D3-0E5C-483F-AF7F-6C065755EE94}" type="presOf" srcId="{6B9E7EF0-45C5-46EA-BC29-10496D1AEBCB}" destId="{1CB859E6-D1E1-4444-95A4-E2E4D9D76266}" srcOrd="1" destOrd="0" presId="urn:microsoft.com/office/officeart/2016/7/layout/RepeatingBendingProcessNew"/>
    <dgm:cxn modelId="{F9DB92D5-3086-4254-8BDE-B352971831EA}" srcId="{2F240ACD-0938-4CE4-AE40-0B858B8E17B5}" destId="{DBC54471-C360-4D01-9636-E0411F38EBA6}" srcOrd="6" destOrd="0" parTransId="{9247008D-BFE9-4A7B-8F00-B50F07C98E27}" sibTransId="{7EA1BCA4-2D41-4049-9AAA-E2B224CBE502}"/>
    <dgm:cxn modelId="{F38635F5-DBC1-43D5-81D8-EBDC5C7EA515}" srcId="{2F240ACD-0938-4CE4-AE40-0B858B8E17B5}" destId="{661C5F5A-BD87-435E-8FB5-544BA9CEFFDD}" srcOrd="0" destOrd="0" parTransId="{ABDEA94E-4F4D-4C75-8CBE-DED372FD2169}" sibTransId="{77B68E23-9EE5-48BD-9E12-9163863A6AA9}"/>
    <dgm:cxn modelId="{A21FEBF9-ECDF-40E4-B672-95B52ED15B0B}" type="presOf" srcId="{698792EB-0191-4CC1-9188-0B852B64943E}" destId="{23BAC5B2-6CBC-4200-B777-EB405FF2381F}" srcOrd="0" destOrd="0" presId="urn:microsoft.com/office/officeart/2016/7/layout/RepeatingBendingProcessNew"/>
    <dgm:cxn modelId="{DCD81E63-C68A-4944-9257-F96755C2D163}" type="presParOf" srcId="{2AD4945E-78DC-496A-9C51-32A5E500755B}" destId="{D6373300-BBB5-4A0A-B4D5-06B1CFC0B2BC}" srcOrd="0" destOrd="0" presId="urn:microsoft.com/office/officeart/2016/7/layout/RepeatingBendingProcessNew"/>
    <dgm:cxn modelId="{2A77A276-371D-4ACE-852F-1BCC50CF00D3}" type="presParOf" srcId="{2AD4945E-78DC-496A-9C51-32A5E500755B}" destId="{00E34FA7-ACF1-4140-96EF-7DBEE602E805}" srcOrd="1" destOrd="0" presId="urn:microsoft.com/office/officeart/2016/7/layout/RepeatingBendingProcessNew"/>
    <dgm:cxn modelId="{6FE43D4B-230C-489F-A899-A32F296850B4}" type="presParOf" srcId="{00E34FA7-ACF1-4140-96EF-7DBEE602E805}" destId="{D0F542A8-55FC-4A0C-A74E-D9EA2F7EECB6}" srcOrd="0" destOrd="0" presId="urn:microsoft.com/office/officeart/2016/7/layout/RepeatingBendingProcessNew"/>
    <dgm:cxn modelId="{2B5F3E8A-CD48-48DE-87BC-BBF0AFFC1FAB}" type="presParOf" srcId="{2AD4945E-78DC-496A-9C51-32A5E500755B}" destId="{23BAC5B2-6CBC-4200-B777-EB405FF2381F}" srcOrd="2" destOrd="0" presId="urn:microsoft.com/office/officeart/2016/7/layout/RepeatingBendingProcessNew"/>
    <dgm:cxn modelId="{981256BE-D5D7-4376-A38B-5D4DA9C551E1}" type="presParOf" srcId="{2AD4945E-78DC-496A-9C51-32A5E500755B}" destId="{AD1F3A7D-D349-40DE-92EF-C91422C1A1AC}" srcOrd="3" destOrd="0" presId="urn:microsoft.com/office/officeart/2016/7/layout/RepeatingBendingProcessNew"/>
    <dgm:cxn modelId="{2A4BAF88-5BB8-4687-B72C-856188C6203A}" type="presParOf" srcId="{AD1F3A7D-D349-40DE-92EF-C91422C1A1AC}" destId="{1CB859E6-D1E1-4444-95A4-E2E4D9D76266}" srcOrd="0" destOrd="0" presId="urn:microsoft.com/office/officeart/2016/7/layout/RepeatingBendingProcessNew"/>
    <dgm:cxn modelId="{4C8213A5-B077-4364-AF60-4305654A1EA4}" type="presParOf" srcId="{2AD4945E-78DC-496A-9C51-32A5E500755B}" destId="{4407E015-5287-4CA9-AC05-6620519C4CE5}" srcOrd="4" destOrd="0" presId="urn:microsoft.com/office/officeart/2016/7/layout/RepeatingBendingProcessNew"/>
    <dgm:cxn modelId="{E01FAFA8-2B6E-4C02-A550-BF20BD6504AE}" type="presParOf" srcId="{2AD4945E-78DC-496A-9C51-32A5E500755B}" destId="{19D57CBF-C1B9-4F96-A122-706A75050252}" srcOrd="5" destOrd="0" presId="urn:microsoft.com/office/officeart/2016/7/layout/RepeatingBendingProcessNew"/>
    <dgm:cxn modelId="{EF8D9167-988E-4D84-A6D2-AC17897316D5}" type="presParOf" srcId="{19D57CBF-C1B9-4F96-A122-706A75050252}" destId="{BAE2CD8B-706D-41CE-A7EA-5357C8BF3ED8}" srcOrd="0" destOrd="0" presId="urn:microsoft.com/office/officeart/2016/7/layout/RepeatingBendingProcessNew"/>
    <dgm:cxn modelId="{572B87B0-A222-4671-A23C-4107CDD0D4DE}" type="presParOf" srcId="{2AD4945E-78DC-496A-9C51-32A5E500755B}" destId="{2E3DED29-70C4-43B3-8890-E626D4731B75}" srcOrd="6" destOrd="0" presId="urn:microsoft.com/office/officeart/2016/7/layout/RepeatingBendingProcessNew"/>
    <dgm:cxn modelId="{84195411-0BF1-4695-A543-A5016D165B2A}" type="presParOf" srcId="{2AD4945E-78DC-496A-9C51-32A5E500755B}" destId="{E793B3BB-F032-475F-8E9F-C141D989B795}" srcOrd="7" destOrd="0" presId="urn:microsoft.com/office/officeart/2016/7/layout/RepeatingBendingProcessNew"/>
    <dgm:cxn modelId="{9F733D76-55E8-479E-A319-229272ED9646}" type="presParOf" srcId="{E793B3BB-F032-475F-8E9F-C141D989B795}" destId="{9D777DAB-6A93-43CD-961E-BAB3DFFFB7AC}" srcOrd="0" destOrd="0" presId="urn:microsoft.com/office/officeart/2016/7/layout/RepeatingBendingProcessNew"/>
    <dgm:cxn modelId="{111E7A2D-B06E-4B66-816F-EAA4C24AB32A}" type="presParOf" srcId="{2AD4945E-78DC-496A-9C51-32A5E500755B}" destId="{A18C3AAC-3BA4-4691-A988-2D453EAE616A}" srcOrd="8" destOrd="0" presId="urn:microsoft.com/office/officeart/2016/7/layout/RepeatingBendingProcessNew"/>
    <dgm:cxn modelId="{09B16CF9-C8CA-43C4-A576-1454BC12AB15}" type="presParOf" srcId="{2AD4945E-78DC-496A-9C51-32A5E500755B}" destId="{CB590D89-1E6F-4D93-9807-268FF4745173}" srcOrd="9" destOrd="0" presId="urn:microsoft.com/office/officeart/2016/7/layout/RepeatingBendingProcessNew"/>
    <dgm:cxn modelId="{DAD52FB3-E5D0-47BE-AC76-1734A25DD4FF}" type="presParOf" srcId="{CB590D89-1E6F-4D93-9807-268FF4745173}" destId="{AFA4E7AB-16A7-4667-9BF5-6174172BF5E5}" srcOrd="0" destOrd="0" presId="urn:microsoft.com/office/officeart/2016/7/layout/RepeatingBendingProcessNew"/>
    <dgm:cxn modelId="{E0C28EAE-F8C5-4E80-A63E-AF2BC2DC6232}" type="presParOf" srcId="{2AD4945E-78DC-496A-9C51-32A5E500755B}" destId="{5EE8EB57-290D-49CF-9029-CFE6CB90FE6A}" srcOrd="10" destOrd="0" presId="urn:microsoft.com/office/officeart/2016/7/layout/RepeatingBendingProcessNew"/>
    <dgm:cxn modelId="{F9E3CD34-EC45-4C48-A219-4813FB35C01C}" type="presParOf" srcId="{2AD4945E-78DC-496A-9C51-32A5E500755B}" destId="{70E950F4-418C-4735-BAE7-6DDE9173A125}" srcOrd="11" destOrd="0" presId="urn:microsoft.com/office/officeart/2016/7/layout/RepeatingBendingProcessNew"/>
    <dgm:cxn modelId="{6EC5D623-B756-4A04-8FA7-FD822EEC03F4}" type="presParOf" srcId="{70E950F4-418C-4735-BAE7-6DDE9173A125}" destId="{05020450-B702-45FF-B7D7-20DF8F491B53}" srcOrd="0" destOrd="0" presId="urn:microsoft.com/office/officeart/2016/7/layout/RepeatingBendingProcessNew"/>
    <dgm:cxn modelId="{CD6B0231-D83D-40E2-B5A4-F8F78F843B3B}" type="presParOf" srcId="{2AD4945E-78DC-496A-9C51-32A5E500755B}" destId="{560D6CB6-B743-4C02-8BDC-02821A12E7C0}" srcOrd="12" destOrd="0" presId="urn:microsoft.com/office/officeart/2016/7/layout/RepeatingBendingProcessNew"/>
    <dgm:cxn modelId="{52542F3B-5FBE-45A4-A176-420F7907A55E}" type="presParOf" srcId="{2AD4945E-78DC-496A-9C51-32A5E500755B}" destId="{BA8B5E8C-FAF2-4BFE-AD71-D332A42A5218}" srcOrd="13" destOrd="0" presId="urn:microsoft.com/office/officeart/2016/7/layout/RepeatingBendingProcessNew"/>
    <dgm:cxn modelId="{FEAD8850-DBC2-4DC8-8098-B30601EA457E}" type="presParOf" srcId="{BA8B5E8C-FAF2-4BFE-AD71-D332A42A5218}" destId="{F230E7CE-4E30-47C6-A0EC-8D0DA76AD154}" srcOrd="0" destOrd="0" presId="urn:microsoft.com/office/officeart/2016/7/layout/RepeatingBendingProcessNew"/>
    <dgm:cxn modelId="{57E2D779-A4C2-44FF-ACBE-7C05EC91BA10}" type="presParOf" srcId="{2AD4945E-78DC-496A-9C51-32A5E500755B}" destId="{370E7577-DD16-4E17-9EE6-9EB38B54032D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385CC-D561-4ED5-9E63-60CC920215AD}" type="doc">
      <dgm:prSet loTypeId="urn:microsoft.com/office/officeart/2018/2/layout/IconLabel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446A3B-D23C-45C6-A473-B0E22E9026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Lemmatization: </a:t>
          </a:r>
          <a:r>
            <a:rPr lang="en-US" sz="1200"/>
            <a:t>The lemmatize_text() function is defined to lemmatize the input text. This is done using the </a:t>
          </a:r>
          <a:r>
            <a:rPr lang="en-US" sz="1200" b="1"/>
            <a:t>WordNetLemmatizer</a:t>
          </a:r>
          <a:r>
            <a:rPr lang="en-US" sz="1200"/>
            <a:t> from the </a:t>
          </a:r>
          <a:r>
            <a:rPr lang="en-US" sz="1200" b="1"/>
            <a:t>nltk</a:t>
          </a:r>
          <a:r>
            <a:rPr lang="en-US" sz="1200"/>
            <a:t> library.</a:t>
          </a:r>
          <a:endParaRPr lang="en-US" sz="1200" dirty="0"/>
        </a:p>
      </dgm:t>
    </dgm:pt>
    <dgm:pt modelId="{4669F77F-2C6B-4A08-B660-7DF964FEF65F}" type="parTrans" cxnId="{BD03DF03-6F2F-4A08-822F-878F1DEFD088}">
      <dgm:prSet/>
      <dgm:spPr/>
      <dgm:t>
        <a:bodyPr/>
        <a:lstStyle/>
        <a:p>
          <a:endParaRPr lang="en-US"/>
        </a:p>
      </dgm:t>
    </dgm:pt>
    <dgm:pt modelId="{16DC2E73-1380-41EB-9C95-FFB10FBCEAD0}" type="sibTrans" cxnId="{BD03DF03-6F2F-4A08-822F-878F1DEFD088}">
      <dgm:prSet/>
      <dgm:spPr/>
      <dgm:t>
        <a:bodyPr/>
        <a:lstStyle/>
        <a:p>
          <a:endParaRPr lang="en-US"/>
        </a:p>
      </dgm:t>
    </dgm:pt>
    <dgm:pt modelId="{EDEFDDFD-C2FC-4257-AE66-907B0FB68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Text Cleaning: </a:t>
          </a:r>
          <a:r>
            <a:rPr lang="en-US"/>
            <a:t>The clean_text() function is defined as cleaning the input text.</a:t>
          </a:r>
          <a:endParaRPr lang="en-US" dirty="0"/>
        </a:p>
      </dgm:t>
    </dgm:pt>
    <dgm:pt modelId="{0CCB7046-A2AA-47A1-810F-BA1B76FF5166}" type="parTrans" cxnId="{CE44FAB4-2241-4871-BC8F-89B15C42F434}">
      <dgm:prSet/>
      <dgm:spPr/>
      <dgm:t>
        <a:bodyPr/>
        <a:lstStyle/>
        <a:p>
          <a:endParaRPr lang="en-US"/>
        </a:p>
      </dgm:t>
    </dgm:pt>
    <dgm:pt modelId="{3F8F06EE-233D-4804-A537-AE898518A190}" type="sibTrans" cxnId="{CE44FAB4-2241-4871-BC8F-89B15C42F434}">
      <dgm:prSet/>
      <dgm:spPr/>
      <dgm:t>
        <a:bodyPr/>
        <a:lstStyle/>
        <a:p>
          <a:endParaRPr lang="en-US"/>
        </a:p>
      </dgm:t>
    </dgm:pt>
    <dgm:pt modelId="{0A34F678-1FB5-40B2-95EB-D740764E7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NER Model</a:t>
          </a:r>
          <a:r>
            <a:rPr lang="en-US" dirty="0"/>
            <a:t>: Loaded the </a:t>
          </a:r>
          <a:r>
            <a:rPr lang="en-US" b="1" dirty="0"/>
            <a:t>en_ner_bionlp13cg_md</a:t>
          </a:r>
          <a:r>
            <a:rPr lang="en-US" dirty="0"/>
            <a:t> model from sci-spacy, which is trained on BIONLP13CG corpus</a:t>
          </a:r>
        </a:p>
      </dgm:t>
    </dgm:pt>
    <dgm:pt modelId="{BEA15081-73A9-4EF0-A8B5-D77DFAE43A8D}" type="parTrans" cxnId="{F4C373DA-D371-4435-9287-426B2746CC10}">
      <dgm:prSet/>
      <dgm:spPr/>
      <dgm:t>
        <a:bodyPr/>
        <a:lstStyle/>
        <a:p>
          <a:endParaRPr lang="en-US"/>
        </a:p>
      </dgm:t>
    </dgm:pt>
    <dgm:pt modelId="{BBB4C0A9-8A79-4D50-95FD-5152E9AE5AA5}" type="sibTrans" cxnId="{F4C373DA-D371-4435-9287-426B2746CC10}">
      <dgm:prSet/>
      <dgm:spPr/>
      <dgm:t>
        <a:bodyPr/>
        <a:lstStyle/>
        <a:p>
          <a:endParaRPr lang="en-US"/>
        </a:p>
      </dgm:t>
    </dgm:pt>
    <dgm:pt modelId="{F17683DB-A0FA-4A45-A12D-2079C1381409}" type="pres">
      <dgm:prSet presAssocID="{E64385CC-D561-4ED5-9E63-60CC920215AD}" presName="root" presStyleCnt="0">
        <dgm:presLayoutVars>
          <dgm:dir/>
          <dgm:resizeHandles val="exact"/>
        </dgm:presLayoutVars>
      </dgm:prSet>
      <dgm:spPr/>
    </dgm:pt>
    <dgm:pt modelId="{1EF531E9-FE5A-49BE-B8F4-CAD44399E6DE}" type="pres">
      <dgm:prSet presAssocID="{F5446A3B-D23C-45C6-A473-B0E22E90264B}" presName="compNode" presStyleCnt="0"/>
      <dgm:spPr/>
    </dgm:pt>
    <dgm:pt modelId="{E73B7FB0-8A65-463A-8782-38D7A3DEA891}" type="pres">
      <dgm:prSet presAssocID="{F5446A3B-D23C-45C6-A473-B0E22E9026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3E271DD-3FA8-4437-A191-F47B6BA8AFB0}" type="pres">
      <dgm:prSet presAssocID="{F5446A3B-D23C-45C6-A473-B0E22E90264B}" presName="spaceRect" presStyleCnt="0"/>
      <dgm:spPr/>
    </dgm:pt>
    <dgm:pt modelId="{096BE91C-35EB-4965-B7E1-7E3F97020A2D}" type="pres">
      <dgm:prSet presAssocID="{F5446A3B-D23C-45C6-A473-B0E22E90264B}" presName="textRect" presStyleLbl="revTx" presStyleIdx="0" presStyleCnt="3">
        <dgm:presLayoutVars>
          <dgm:chMax val="1"/>
          <dgm:chPref val="1"/>
        </dgm:presLayoutVars>
      </dgm:prSet>
      <dgm:spPr/>
    </dgm:pt>
    <dgm:pt modelId="{B477926A-28A9-4AED-8D35-B8F2739AB94C}" type="pres">
      <dgm:prSet presAssocID="{16DC2E73-1380-41EB-9C95-FFB10FBCEAD0}" presName="sibTrans" presStyleCnt="0"/>
      <dgm:spPr/>
    </dgm:pt>
    <dgm:pt modelId="{109E3487-F7F4-4C67-841B-3874737FBD5F}" type="pres">
      <dgm:prSet presAssocID="{EDEFDDFD-C2FC-4257-AE66-907B0FB683FB}" presName="compNode" presStyleCnt="0"/>
      <dgm:spPr/>
    </dgm:pt>
    <dgm:pt modelId="{DB0E4EF2-9130-45E2-8C15-FDD8E36E704E}" type="pres">
      <dgm:prSet presAssocID="{EDEFDDFD-C2FC-4257-AE66-907B0FB683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CEB76F-7D37-4E08-A3C3-1E6440A1D1D6}" type="pres">
      <dgm:prSet presAssocID="{EDEFDDFD-C2FC-4257-AE66-907B0FB683FB}" presName="spaceRect" presStyleCnt="0"/>
      <dgm:spPr/>
    </dgm:pt>
    <dgm:pt modelId="{479EDE1A-CE59-468F-9F1F-6E1992D3DBFE}" type="pres">
      <dgm:prSet presAssocID="{EDEFDDFD-C2FC-4257-AE66-907B0FB683FB}" presName="textRect" presStyleLbl="revTx" presStyleIdx="1" presStyleCnt="3">
        <dgm:presLayoutVars>
          <dgm:chMax val="1"/>
          <dgm:chPref val="1"/>
        </dgm:presLayoutVars>
      </dgm:prSet>
      <dgm:spPr/>
    </dgm:pt>
    <dgm:pt modelId="{CCDB4625-098D-408D-BB38-270113A6AD6F}" type="pres">
      <dgm:prSet presAssocID="{3F8F06EE-233D-4804-A537-AE898518A190}" presName="sibTrans" presStyleCnt="0"/>
      <dgm:spPr/>
    </dgm:pt>
    <dgm:pt modelId="{B53B9F63-8A2B-43B5-B9A2-F9D9FCFDB29B}" type="pres">
      <dgm:prSet presAssocID="{0A34F678-1FB5-40B2-95EB-D740764E79B0}" presName="compNode" presStyleCnt="0"/>
      <dgm:spPr/>
    </dgm:pt>
    <dgm:pt modelId="{C92F31E7-1B60-4039-B89F-1ED445666214}" type="pres">
      <dgm:prSet presAssocID="{0A34F678-1FB5-40B2-95EB-D740764E79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3098158-2D72-4BBE-8BED-D5541E30CCCB}" type="pres">
      <dgm:prSet presAssocID="{0A34F678-1FB5-40B2-95EB-D740764E79B0}" presName="spaceRect" presStyleCnt="0"/>
      <dgm:spPr/>
    </dgm:pt>
    <dgm:pt modelId="{D1B1508E-150A-4C69-8F68-66CC9673A4A9}" type="pres">
      <dgm:prSet presAssocID="{0A34F678-1FB5-40B2-95EB-D740764E79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03DF03-6F2F-4A08-822F-878F1DEFD088}" srcId="{E64385CC-D561-4ED5-9E63-60CC920215AD}" destId="{F5446A3B-D23C-45C6-A473-B0E22E90264B}" srcOrd="0" destOrd="0" parTransId="{4669F77F-2C6B-4A08-B660-7DF964FEF65F}" sibTransId="{16DC2E73-1380-41EB-9C95-FFB10FBCEAD0}"/>
    <dgm:cxn modelId="{2E16BF28-9264-4FB1-8308-B3762E6C765F}" type="presOf" srcId="{F5446A3B-D23C-45C6-A473-B0E22E90264B}" destId="{096BE91C-35EB-4965-B7E1-7E3F97020A2D}" srcOrd="0" destOrd="0" presId="urn:microsoft.com/office/officeart/2018/2/layout/IconLabelList"/>
    <dgm:cxn modelId="{96DDD73A-A5B8-4175-B9C0-F82FD8F0D50C}" type="presOf" srcId="{E64385CC-D561-4ED5-9E63-60CC920215AD}" destId="{F17683DB-A0FA-4A45-A12D-2079C1381409}" srcOrd="0" destOrd="0" presId="urn:microsoft.com/office/officeart/2018/2/layout/IconLabelList"/>
    <dgm:cxn modelId="{CE44FAB4-2241-4871-BC8F-89B15C42F434}" srcId="{E64385CC-D561-4ED5-9E63-60CC920215AD}" destId="{EDEFDDFD-C2FC-4257-AE66-907B0FB683FB}" srcOrd="1" destOrd="0" parTransId="{0CCB7046-A2AA-47A1-810F-BA1B76FF5166}" sibTransId="{3F8F06EE-233D-4804-A537-AE898518A190}"/>
    <dgm:cxn modelId="{7E1927CF-D87F-4DBA-877C-B4A6C7BE2FAC}" type="presOf" srcId="{EDEFDDFD-C2FC-4257-AE66-907B0FB683FB}" destId="{479EDE1A-CE59-468F-9F1F-6E1992D3DBFE}" srcOrd="0" destOrd="0" presId="urn:microsoft.com/office/officeart/2018/2/layout/IconLabelList"/>
    <dgm:cxn modelId="{F4C373DA-D371-4435-9287-426B2746CC10}" srcId="{E64385CC-D561-4ED5-9E63-60CC920215AD}" destId="{0A34F678-1FB5-40B2-95EB-D740764E79B0}" srcOrd="2" destOrd="0" parTransId="{BEA15081-73A9-4EF0-A8B5-D77DFAE43A8D}" sibTransId="{BBB4C0A9-8A79-4D50-95FD-5152E9AE5AA5}"/>
    <dgm:cxn modelId="{62B37EE4-C406-4A1E-A2B0-E0091B55AC25}" type="presOf" srcId="{0A34F678-1FB5-40B2-95EB-D740764E79B0}" destId="{D1B1508E-150A-4C69-8F68-66CC9673A4A9}" srcOrd="0" destOrd="0" presId="urn:microsoft.com/office/officeart/2018/2/layout/IconLabelList"/>
    <dgm:cxn modelId="{AA69F947-9E1F-475B-A73E-CBDA9EF8EFB8}" type="presParOf" srcId="{F17683DB-A0FA-4A45-A12D-2079C1381409}" destId="{1EF531E9-FE5A-49BE-B8F4-CAD44399E6DE}" srcOrd="0" destOrd="0" presId="urn:microsoft.com/office/officeart/2018/2/layout/IconLabelList"/>
    <dgm:cxn modelId="{A8C73E58-5BAA-405D-ACB4-93A0BFC80E30}" type="presParOf" srcId="{1EF531E9-FE5A-49BE-B8F4-CAD44399E6DE}" destId="{E73B7FB0-8A65-463A-8782-38D7A3DEA891}" srcOrd="0" destOrd="0" presId="urn:microsoft.com/office/officeart/2018/2/layout/IconLabelList"/>
    <dgm:cxn modelId="{B8DE49DF-8135-488B-9F28-5076776A4980}" type="presParOf" srcId="{1EF531E9-FE5A-49BE-B8F4-CAD44399E6DE}" destId="{83E271DD-3FA8-4437-A191-F47B6BA8AFB0}" srcOrd="1" destOrd="0" presId="urn:microsoft.com/office/officeart/2018/2/layout/IconLabelList"/>
    <dgm:cxn modelId="{F0F93173-D12C-47BC-AAD1-C1A511C4BE03}" type="presParOf" srcId="{1EF531E9-FE5A-49BE-B8F4-CAD44399E6DE}" destId="{096BE91C-35EB-4965-B7E1-7E3F97020A2D}" srcOrd="2" destOrd="0" presId="urn:microsoft.com/office/officeart/2018/2/layout/IconLabelList"/>
    <dgm:cxn modelId="{ED38C4C6-8B45-4D84-879C-6033A477AF03}" type="presParOf" srcId="{F17683DB-A0FA-4A45-A12D-2079C1381409}" destId="{B477926A-28A9-4AED-8D35-B8F2739AB94C}" srcOrd="1" destOrd="0" presId="urn:microsoft.com/office/officeart/2018/2/layout/IconLabelList"/>
    <dgm:cxn modelId="{337BCBA8-4FB5-48BA-B565-2BFB64923A56}" type="presParOf" srcId="{F17683DB-A0FA-4A45-A12D-2079C1381409}" destId="{109E3487-F7F4-4C67-841B-3874737FBD5F}" srcOrd="2" destOrd="0" presId="urn:microsoft.com/office/officeart/2018/2/layout/IconLabelList"/>
    <dgm:cxn modelId="{AB182AFE-479B-4212-9A79-6528D63E8CE1}" type="presParOf" srcId="{109E3487-F7F4-4C67-841B-3874737FBD5F}" destId="{DB0E4EF2-9130-45E2-8C15-FDD8E36E704E}" srcOrd="0" destOrd="0" presId="urn:microsoft.com/office/officeart/2018/2/layout/IconLabelList"/>
    <dgm:cxn modelId="{FA1C50A4-5DC7-4F1C-AFBC-055D8AC57139}" type="presParOf" srcId="{109E3487-F7F4-4C67-841B-3874737FBD5F}" destId="{D8CEB76F-7D37-4E08-A3C3-1E6440A1D1D6}" srcOrd="1" destOrd="0" presId="urn:microsoft.com/office/officeart/2018/2/layout/IconLabelList"/>
    <dgm:cxn modelId="{EC8A1E48-9A8C-4A8C-89EA-9BF301CDCB0D}" type="presParOf" srcId="{109E3487-F7F4-4C67-841B-3874737FBD5F}" destId="{479EDE1A-CE59-468F-9F1F-6E1992D3DBFE}" srcOrd="2" destOrd="0" presId="urn:microsoft.com/office/officeart/2018/2/layout/IconLabelList"/>
    <dgm:cxn modelId="{521E2952-B6A8-40F3-9E8C-366501781684}" type="presParOf" srcId="{F17683DB-A0FA-4A45-A12D-2079C1381409}" destId="{CCDB4625-098D-408D-BB38-270113A6AD6F}" srcOrd="3" destOrd="0" presId="urn:microsoft.com/office/officeart/2018/2/layout/IconLabelList"/>
    <dgm:cxn modelId="{FF751B1C-D3B8-4B1A-B443-00D28AB38EDA}" type="presParOf" srcId="{F17683DB-A0FA-4A45-A12D-2079C1381409}" destId="{B53B9F63-8A2B-43B5-B9A2-F9D9FCFDB29B}" srcOrd="4" destOrd="0" presId="urn:microsoft.com/office/officeart/2018/2/layout/IconLabelList"/>
    <dgm:cxn modelId="{6FEAFB0C-6BD4-4396-9458-4CB2FA61F4BA}" type="presParOf" srcId="{B53B9F63-8A2B-43B5-B9A2-F9D9FCFDB29B}" destId="{C92F31E7-1B60-4039-B89F-1ED445666214}" srcOrd="0" destOrd="0" presId="urn:microsoft.com/office/officeart/2018/2/layout/IconLabelList"/>
    <dgm:cxn modelId="{9BD404EE-2244-4997-9D7C-08A86F8D5910}" type="presParOf" srcId="{B53B9F63-8A2B-43B5-B9A2-F9D9FCFDB29B}" destId="{B3098158-2D72-4BBE-8BED-D5541E30CCCB}" srcOrd="1" destOrd="0" presId="urn:microsoft.com/office/officeart/2018/2/layout/IconLabelList"/>
    <dgm:cxn modelId="{8FCF59D1-1EB9-4E5D-94F5-D0AD770F249F}" type="presParOf" srcId="{B53B9F63-8A2B-43B5-B9A2-F9D9FCFDB29B}" destId="{D1B1508E-150A-4C69-8F68-66CC9673A4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DD49AD-DD01-4088-ADF1-971021CDBC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8E0E8-9A16-40B2-A992-72F6910D6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TF-IDF vectorization of entities with 1000 features.</a:t>
          </a:r>
        </a:p>
      </dgm:t>
    </dgm:pt>
    <dgm:pt modelId="{D401A834-330F-4A05-B79A-395A992FC114}" type="parTrans" cxnId="{779E5A89-9A33-412C-BBA5-C07A036171F6}">
      <dgm:prSet/>
      <dgm:spPr/>
      <dgm:t>
        <a:bodyPr/>
        <a:lstStyle/>
        <a:p>
          <a:endParaRPr lang="en-US"/>
        </a:p>
      </dgm:t>
    </dgm:pt>
    <dgm:pt modelId="{0ED46913-9B08-439B-9865-9B0372B9DC05}" type="sibTrans" cxnId="{779E5A89-9A33-412C-BBA5-C07A036171F6}">
      <dgm:prSet/>
      <dgm:spPr/>
      <dgm:t>
        <a:bodyPr/>
        <a:lstStyle/>
        <a:p>
          <a:endParaRPr lang="en-US"/>
        </a:p>
      </dgm:t>
    </dgm:pt>
    <dgm:pt modelId="{08E65312-12AF-4961-A56B-97A37A0DD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Vectorization using pre-trained </a:t>
          </a:r>
          <a:r>
            <a:rPr lang="en-US" b="1"/>
            <a:t>Biowordvec</a:t>
          </a:r>
          <a:r>
            <a:rPr lang="en-US"/>
            <a:t> embeddings of 200 dimensions trained using PubMed and MIMIC III clinical notes.</a:t>
          </a:r>
        </a:p>
      </dgm:t>
    </dgm:pt>
    <dgm:pt modelId="{7DD0198A-4ACC-4513-96C5-CE23FB1AF35E}" type="parTrans" cxnId="{AA223B73-5D64-4F9D-9B09-D986A40031A0}">
      <dgm:prSet/>
      <dgm:spPr/>
      <dgm:t>
        <a:bodyPr/>
        <a:lstStyle/>
        <a:p>
          <a:endParaRPr lang="en-US"/>
        </a:p>
      </dgm:t>
    </dgm:pt>
    <dgm:pt modelId="{58A61023-050A-4246-8A5C-4E5F5E68471A}" type="sibTrans" cxnId="{AA223B73-5D64-4F9D-9B09-D986A40031A0}">
      <dgm:prSet/>
      <dgm:spPr/>
      <dgm:t>
        <a:bodyPr/>
        <a:lstStyle/>
        <a:p>
          <a:endParaRPr lang="en-US"/>
        </a:p>
      </dgm:t>
    </dgm:pt>
    <dgm:pt modelId="{03EF0AB3-8BA0-4F60-8BBB-DBD666287E23}" type="pres">
      <dgm:prSet presAssocID="{12DD49AD-DD01-4088-ADF1-971021CDBC0B}" presName="root" presStyleCnt="0">
        <dgm:presLayoutVars>
          <dgm:dir/>
          <dgm:resizeHandles val="exact"/>
        </dgm:presLayoutVars>
      </dgm:prSet>
      <dgm:spPr/>
    </dgm:pt>
    <dgm:pt modelId="{6A8F2AB7-8EE2-42A7-879E-1176905D3607}" type="pres">
      <dgm:prSet presAssocID="{09A8E0E8-9A16-40B2-A992-72F6910D60E4}" presName="compNode" presStyleCnt="0"/>
      <dgm:spPr/>
    </dgm:pt>
    <dgm:pt modelId="{6BF3B1F3-1E33-4838-9865-713CD5C0F8C8}" type="pres">
      <dgm:prSet presAssocID="{09A8E0E8-9A16-40B2-A992-72F6910D60E4}" presName="bgRect" presStyleLbl="bgShp" presStyleIdx="0" presStyleCnt="2"/>
      <dgm:spPr/>
    </dgm:pt>
    <dgm:pt modelId="{AB573AD0-F0C3-4E20-8A1C-9E5F6ECAA83F}" type="pres">
      <dgm:prSet presAssocID="{09A8E0E8-9A16-40B2-A992-72F6910D60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ED73545-3EE3-4881-B5C9-FEDBC3501359}" type="pres">
      <dgm:prSet presAssocID="{09A8E0E8-9A16-40B2-A992-72F6910D60E4}" presName="spaceRect" presStyleCnt="0"/>
      <dgm:spPr/>
    </dgm:pt>
    <dgm:pt modelId="{9FA3A2D3-B325-4F6F-A9E2-A326AB553D43}" type="pres">
      <dgm:prSet presAssocID="{09A8E0E8-9A16-40B2-A992-72F6910D60E4}" presName="parTx" presStyleLbl="revTx" presStyleIdx="0" presStyleCnt="2">
        <dgm:presLayoutVars>
          <dgm:chMax val="0"/>
          <dgm:chPref val="0"/>
        </dgm:presLayoutVars>
      </dgm:prSet>
      <dgm:spPr/>
    </dgm:pt>
    <dgm:pt modelId="{FC71C41E-F876-4F00-B27C-B76A230BF2EF}" type="pres">
      <dgm:prSet presAssocID="{0ED46913-9B08-439B-9865-9B0372B9DC05}" presName="sibTrans" presStyleCnt="0"/>
      <dgm:spPr/>
    </dgm:pt>
    <dgm:pt modelId="{0D3C661E-A598-4063-BB86-98CDE93A976A}" type="pres">
      <dgm:prSet presAssocID="{08E65312-12AF-4961-A56B-97A37A0DD0FC}" presName="compNode" presStyleCnt="0"/>
      <dgm:spPr/>
    </dgm:pt>
    <dgm:pt modelId="{05F0B6D0-7281-4A63-9A89-F3E9DF1F7369}" type="pres">
      <dgm:prSet presAssocID="{08E65312-12AF-4961-A56B-97A37A0DD0FC}" presName="bgRect" presStyleLbl="bgShp" presStyleIdx="1" presStyleCnt="2"/>
      <dgm:spPr/>
    </dgm:pt>
    <dgm:pt modelId="{429FB8D3-8438-4281-A764-5E44EA48911E}" type="pres">
      <dgm:prSet presAssocID="{08E65312-12AF-4961-A56B-97A37A0DD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AF58B02-EF9C-4385-AB96-6C66F940BC32}" type="pres">
      <dgm:prSet presAssocID="{08E65312-12AF-4961-A56B-97A37A0DD0FC}" presName="spaceRect" presStyleCnt="0"/>
      <dgm:spPr/>
    </dgm:pt>
    <dgm:pt modelId="{496DF55E-C3EE-4D1A-9BF3-22B15FDFFAA2}" type="pres">
      <dgm:prSet presAssocID="{08E65312-12AF-4961-A56B-97A37A0DD0F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AB4B5F-B39C-47D9-8CB9-49045A1AB158}" type="presOf" srcId="{09A8E0E8-9A16-40B2-A992-72F6910D60E4}" destId="{9FA3A2D3-B325-4F6F-A9E2-A326AB553D43}" srcOrd="0" destOrd="0" presId="urn:microsoft.com/office/officeart/2018/2/layout/IconVerticalSolidList"/>
    <dgm:cxn modelId="{CFD1F46E-D710-4CE8-BAEC-50C3CC1B6170}" type="presOf" srcId="{08E65312-12AF-4961-A56B-97A37A0DD0FC}" destId="{496DF55E-C3EE-4D1A-9BF3-22B15FDFFAA2}" srcOrd="0" destOrd="0" presId="urn:microsoft.com/office/officeart/2018/2/layout/IconVerticalSolidList"/>
    <dgm:cxn modelId="{AA223B73-5D64-4F9D-9B09-D986A40031A0}" srcId="{12DD49AD-DD01-4088-ADF1-971021CDBC0B}" destId="{08E65312-12AF-4961-A56B-97A37A0DD0FC}" srcOrd="1" destOrd="0" parTransId="{7DD0198A-4ACC-4513-96C5-CE23FB1AF35E}" sibTransId="{58A61023-050A-4246-8A5C-4E5F5E68471A}"/>
    <dgm:cxn modelId="{571A5989-7985-4447-848D-0F50AABFB923}" type="presOf" srcId="{12DD49AD-DD01-4088-ADF1-971021CDBC0B}" destId="{03EF0AB3-8BA0-4F60-8BBB-DBD666287E23}" srcOrd="0" destOrd="0" presId="urn:microsoft.com/office/officeart/2018/2/layout/IconVerticalSolidList"/>
    <dgm:cxn modelId="{779E5A89-9A33-412C-BBA5-C07A036171F6}" srcId="{12DD49AD-DD01-4088-ADF1-971021CDBC0B}" destId="{09A8E0E8-9A16-40B2-A992-72F6910D60E4}" srcOrd="0" destOrd="0" parTransId="{D401A834-330F-4A05-B79A-395A992FC114}" sibTransId="{0ED46913-9B08-439B-9865-9B0372B9DC05}"/>
    <dgm:cxn modelId="{33F1A8F2-09AB-431E-B8BA-750B83C57514}" type="presParOf" srcId="{03EF0AB3-8BA0-4F60-8BBB-DBD666287E23}" destId="{6A8F2AB7-8EE2-42A7-879E-1176905D3607}" srcOrd="0" destOrd="0" presId="urn:microsoft.com/office/officeart/2018/2/layout/IconVerticalSolidList"/>
    <dgm:cxn modelId="{645F1DEF-5677-46BD-8D62-0E3E822AC771}" type="presParOf" srcId="{6A8F2AB7-8EE2-42A7-879E-1176905D3607}" destId="{6BF3B1F3-1E33-4838-9865-713CD5C0F8C8}" srcOrd="0" destOrd="0" presId="urn:microsoft.com/office/officeart/2018/2/layout/IconVerticalSolidList"/>
    <dgm:cxn modelId="{B6259D75-878E-4682-B36D-BD1D91810F06}" type="presParOf" srcId="{6A8F2AB7-8EE2-42A7-879E-1176905D3607}" destId="{AB573AD0-F0C3-4E20-8A1C-9E5F6ECAA83F}" srcOrd="1" destOrd="0" presId="urn:microsoft.com/office/officeart/2018/2/layout/IconVerticalSolidList"/>
    <dgm:cxn modelId="{0AA656B7-C77A-4561-912C-3364F23637E2}" type="presParOf" srcId="{6A8F2AB7-8EE2-42A7-879E-1176905D3607}" destId="{5ED73545-3EE3-4881-B5C9-FEDBC3501359}" srcOrd="2" destOrd="0" presId="urn:microsoft.com/office/officeart/2018/2/layout/IconVerticalSolidList"/>
    <dgm:cxn modelId="{E0902CA8-C014-4169-AAD3-8514F7A7B0B2}" type="presParOf" srcId="{6A8F2AB7-8EE2-42A7-879E-1176905D3607}" destId="{9FA3A2D3-B325-4F6F-A9E2-A326AB553D43}" srcOrd="3" destOrd="0" presId="urn:microsoft.com/office/officeart/2018/2/layout/IconVerticalSolidList"/>
    <dgm:cxn modelId="{B3B2B137-91A3-4F3B-A586-421767545F95}" type="presParOf" srcId="{03EF0AB3-8BA0-4F60-8BBB-DBD666287E23}" destId="{FC71C41E-F876-4F00-B27C-B76A230BF2EF}" srcOrd="1" destOrd="0" presId="urn:microsoft.com/office/officeart/2018/2/layout/IconVerticalSolidList"/>
    <dgm:cxn modelId="{E0077E68-B169-4BEF-B67B-7C1BE9DCA96F}" type="presParOf" srcId="{03EF0AB3-8BA0-4F60-8BBB-DBD666287E23}" destId="{0D3C661E-A598-4063-BB86-98CDE93A976A}" srcOrd="2" destOrd="0" presId="urn:microsoft.com/office/officeart/2018/2/layout/IconVerticalSolidList"/>
    <dgm:cxn modelId="{21382E43-E482-42F9-A85E-12B8AA2B9A37}" type="presParOf" srcId="{0D3C661E-A598-4063-BB86-98CDE93A976A}" destId="{05F0B6D0-7281-4A63-9A89-F3E9DF1F7369}" srcOrd="0" destOrd="0" presId="urn:microsoft.com/office/officeart/2018/2/layout/IconVerticalSolidList"/>
    <dgm:cxn modelId="{B5643603-2306-40AC-B7EE-856D8443F16C}" type="presParOf" srcId="{0D3C661E-A598-4063-BB86-98CDE93A976A}" destId="{429FB8D3-8438-4281-A764-5E44EA48911E}" srcOrd="1" destOrd="0" presId="urn:microsoft.com/office/officeart/2018/2/layout/IconVerticalSolidList"/>
    <dgm:cxn modelId="{30FA5E9B-4F2B-48F3-BEA3-489C9F61C53C}" type="presParOf" srcId="{0D3C661E-A598-4063-BB86-98CDE93A976A}" destId="{8AF58B02-EF9C-4385-AB96-6C66F940BC32}" srcOrd="2" destOrd="0" presId="urn:microsoft.com/office/officeart/2018/2/layout/IconVerticalSolidList"/>
    <dgm:cxn modelId="{3E0BADD4-AE50-44D9-86F7-9729C7A331A4}" type="presParOf" srcId="{0D3C661E-A598-4063-BB86-98CDE93A976A}" destId="{496DF55E-C3EE-4D1A-9BF3-22B15FDFFA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5435DB-B15F-4529-98CD-963B9CA66B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8BFA3A-509F-4106-8548-168BE01C794D}">
      <dgm:prSet custT="1"/>
      <dgm:spPr/>
      <dgm:t>
        <a:bodyPr/>
        <a:lstStyle/>
        <a:p>
          <a:r>
            <a:rPr lang="en-US" sz="2800"/>
            <a:t>PCA (Principal Component Analysis):</a:t>
          </a:r>
        </a:p>
      </dgm:t>
    </dgm:pt>
    <dgm:pt modelId="{D3AC9E2C-4EC6-46BB-A834-C6C3AE01FC1E}" type="parTrans" cxnId="{11643237-A11D-4AFE-B770-ECFD2EF26E66}">
      <dgm:prSet/>
      <dgm:spPr/>
      <dgm:t>
        <a:bodyPr/>
        <a:lstStyle/>
        <a:p>
          <a:endParaRPr lang="en-US"/>
        </a:p>
      </dgm:t>
    </dgm:pt>
    <dgm:pt modelId="{71B64CFA-E975-441C-9CC9-AF0406570F75}" type="sibTrans" cxnId="{11643237-A11D-4AFE-B770-ECFD2EF26E66}">
      <dgm:prSet/>
      <dgm:spPr/>
      <dgm:t>
        <a:bodyPr/>
        <a:lstStyle/>
        <a:p>
          <a:endParaRPr lang="en-US"/>
        </a:p>
      </dgm:t>
    </dgm:pt>
    <dgm:pt modelId="{2498640C-5BAC-40A1-88AD-6FD9085FE59B}">
      <dgm:prSet custT="1"/>
      <dgm:spPr/>
      <dgm:t>
        <a:bodyPr/>
        <a:lstStyle/>
        <a:p>
          <a:pPr rtl="0"/>
          <a:r>
            <a:rPr lang="en-US" sz="2400" dirty="0"/>
            <a:t>Applied PCA to reduce the dimensionality of</a:t>
          </a:r>
          <a:r>
            <a:rPr lang="en-US" sz="2400" dirty="0">
              <a:latin typeface="Aptos Display" panose="02110004020202020204"/>
            </a:rPr>
            <a:t> feature space from 1000 to 582</a:t>
          </a:r>
          <a:r>
            <a:rPr lang="en-US" sz="2400" dirty="0"/>
            <a:t>.</a:t>
          </a:r>
        </a:p>
      </dgm:t>
    </dgm:pt>
    <dgm:pt modelId="{E0EAE618-6216-4C2B-A41B-18E8D26A169D}" type="parTrans" cxnId="{2C39F239-E784-4BBE-A759-6DFFC9362946}">
      <dgm:prSet/>
      <dgm:spPr/>
      <dgm:t>
        <a:bodyPr/>
        <a:lstStyle/>
        <a:p>
          <a:endParaRPr lang="en-US"/>
        </a:p>
      </dgm:t>
    </dgm:pt>
    <dgm:pt modelId="{B1456828-724D-4F29-9E75-109A579DBB86}" type="sibTrans" cxnId="{2C39F239-E784-4BBE-A759-6DFFC9362946}">
      <dgm:prSet/>
      <dgm:spPr/>
      <dgm:t>
        <a:bodyPr/>
        <a:lstStyle/>
        <a:p>
          <a:endParaRPr lang="en-US"/>
        </a:p>
      </dgm:t>
    </dgm:pt>
    <dgm:pt modelId="{BBD411EC-823E-4AAE-AF24-A9BAB7649E65}">
      <dgm:prSet custT="1"/>
      <dgm:spPr/>
      <dgm:t>
        <a:bodyPr/>
        <a:lstStyle/>
        <a:p>
          <a:r>
            <a:rPr lang="en-US" sz="2400"/>
            <a:t>Retained 95% variance in the data.</a:t>
          </a:r>
        </a:p>
      </dgm:t>
    </dgm:pt>
    <dgm:pt modelId="{778F6FEA-39A0-4A4C-B968-5C776F3327D4}" type="parTrans" cxnId="{46E298ED-2096-4693-A50F-C0F819012711}">
      <dgm:prSet/>
      <dgm:spPr/>
      <dgm:t>
        <a:bodyPr/>
        <a:lstStyle/>
        <a:p>
          <a:endParaRPr lang="en-US"/>
        </a:p>
      </dgm:t>
    </dgm:pt>
    <dgm:pt modelId="{7366DD50-497C-40CC-A8B4-A07C2B2F9842}" type="sibTrans" cxnId="{46E298ED-2096-4693-A50F-C0F819012711}">
      <dgm:prSet/>
      <dgm:spPr/>
      <dgm:t>
        <a:bodyPr/>
        <a:lstStyle/>
        <a:p>
          <a:endParaRPr lang="en-US"/>
        </a:p>
      </dgm:t>
    </dgm:pt>
    <dgm:pt modelId="{D781C1F6-8D40-4269-B770-1EF73245252A}" type="pres">
      <dgm:prSet presAssocID="{B05435DB-B15F-4529-98CD-963B9CA66B7D}" presName="linear" presStyleCnt="0">
        <dgm:presLayoutVars>
          <dgm:animLvl val="lvl"/>
          <dgm:resizeHandles val="exact"/>
        </dgm:presLayoutVars>
      </dgm:prSet>
      <dgm:spPr/>
    </dgm:pt>
    <dgm:pt modelId="{AA797EA9-9406-485A-81AA-5A85EB150BED}" type="pres">
      <dgm:prSet presAssocID="{A28BFA3A-509F-4106-8548-168BE01C794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48390D6-8544-4661-98FF-91B6DCE3AAE0}" type="pres">
      <dgm:prSet presAssocID="{A28BFA3A-509F-4106-8548-168BE01C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4E82819-A837-42AC-A470-4D4C7A206EE5}" type="presOf" srcId="{A28BFA3A-509F-4106-8548-168BE01C794D}" destId="{AA797EA9-9406-485A-81AA-5A85EB150BED}" srcOrd="0" destOrd="0" presId="urn:microsoft.com/office/officeart/2005/8/layout/vList2"/>
    <dgm:cxn modelId="{11643237-A11D-4AFE-B770-ECFD2EF26E66}" srcId="{B05435DB-B15F-4529-98CD-963B9CA66B7D}" destId="{A28BFA3A-509F-4106-8548-168BE01C794D}" srcOrd="0" destOrd="0" parTransId="{D3AC9E2C-4EC6-46BB-A834-C6C3AE01FC1E}" sibTransId="{71B64CFA-E975-441C-9CC9-AF0406570F75}"/>
    <dgm:cxn modelId="{2C39F239-E784-4BBE-A759-6DFFC9362946}" srcId="{A28BFA3A-509F-4106-8548-168BE01C794D}" destId="{2498640C-5BAC-40A1-88AD-6FD9085FE59B}" srcOrd="0" destOrd="0" parTransId="{E0EAE618-6216-4C2B-A41B-18E8D26A169D}" sibTransId="{B1456828-724D-4F29-9E75-109A579DBB86}"/>
    <dgm:cxn modelId="{387D593D-8AFB-4B14-BAB4-14FBBA6B0DEE}" type="presOf" srcId="{2498640C-5BAC-40A1-88AD-6FD9085FE59B}" destId="{948390D6-8544-4661-98FF-91B6DCE3AAE0}" srcOrd="0" destOrd="0" presId="urn:microsoft.com/office/officeart/2005/8/layout/vList2"/>
    <dgm:cxn modelId="{FAFD2448-D4D6-49CC-8F6E-641A474D1F65}" type="presOf" srcId="{BBD411EC-823E-4AAE-AF24-A9BAB7649E65}" destId="{948390D6-8544-4661-98FF-91B6DCE3AAE0}" srcOrd="0" destOrd="1" presId="urn:microsoft.com/office/officeart/2005/8/layout/vList2"/>
    <dgm:cxn modelId="{068F6548-A5D9-48F2-96C5-D37EEE099B04}" type="presOf" srcId="{B05435DB-B15F-4529-98CD-963B9CA66B7D}" destId="{D781C1F6-8D40-4269-B770-1EF73245252A}" srcOrd="0" destOrd="0" presId="urn:microsoft.com/office/officeart/2005/8/layout/vList2"/>
    <dgm:cxn modelId="{46E298ED-2096-4693-A50F-C0F819012711}" srcId="{A28BFA3A-509F-4106-8548-168BE01C794D}" destId="{BBD411EC-823E-4AAE-AF24-A9BAB7649E65}" srcOrd="1" destOrd="0" parTransId="{778F6FEA-39A0-4A4C-B968-5C776F3327D4}" sibTransId="{7366DD50-497C-40CC-A8B4-A07C2B2F9842}"/>
    <dgm:cxn modelId="{72D98648-32C3-40FF-BE4F-BBFC84E0837E}" type="presParOf" srcId="{D781C1F6-8D40-4269-B770-1EF73245252A}" destId="{AA797EA9-9406-485A-81AA-5A85EB150BED}" srcOrd="0" destOrd="0" presId="urn:microsoft.com/office/officeart/2005/8/layout/vList2"/>
    <dgm:cxn modelId="{9FCD6822-0976-47CA-ABA3-08D5ED5047A2}" type="presParOf" srcId="{D781C1F6-8D40-4269-B770-1EF73245252A}" destId="{948390D6-8544-4661-98FF-91B6DCE3AA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CA0307-7894-4168-B142-42DD07ADC4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CD5144-8FF0-41F3-8CC3-4AEE31CF28C8}">
      <dgm:prSet phldrT="[Text]" custT="1"/>
      <dgm:spPr>
        <a:noFill/>
        <a:ln>
          <a:noFill/>
        </a:ln>
      </dgm:spPr>
      <dgm:t>
        <a:bodyPr/>
        <a:lstStyle/>
        <a:p>
          <a:r>
            <a:rPr lang="en-IN" sz="2000"/>
            <a:t> </a:t>
          </a:r>
        </a:p>
      </dgm:t>
    </dgm:pt>
    <dgm:pt modelId="{5074ABF2-00F6-428F-B234-267397ADD82B}" type="parTrans" cxnId="{4F386540-BA61-46FA-A108-35EB9716BD02}">
      <dgm:prSet/>
      <dgm:spPr/>
      <dgm:t>
        <a:bodyPr/>
        <a:lstStyle/>
        <a:p>
          <a:endParaRPr lang="en-IN"/>
        </a:p>
      </dgm:t>
    </dgm:pt>
    <dgm:pt modelId="{20093EAA-6A6A-45A9-89AE-3AA009141037}" type="sibTrans" cxnId="{4F386540-BA61-46FA-A108-35EB9716BD02}">
      <dgm:prSet/>
      <dgm:spPr/>
      <dgm:t>
        <a:bodyPr/>
        <a:lstStyle/>
        <a:p>
          <a:endParaRPr lang="en-IN"/>
        </a:p>
      </dgm:t>
    </dgm:pt>
    <dgm:pt modelId="{D1B70FBB-FD01-484D-96DE-A6F39F0CE2DA}">
      <dgm:prSet phldrT="[Text]" custT="1"/>
      <dgm:spPr/>
      <dgm:t>
        <a:bodyPr/>
        <a:lstStyle/>
        <a:p>
          <a:r>
            <a:rPr lang="en-IN" sz="2000" dirty="0"/>
            <a:t>1. Logistic Regression </a:t>
          </a:r>
        </a:p>
      </dgm:t>
    </dgm:pt>
    <dgm:pt modelId="{8A8E20D3-3A5A-4921-8AB8-A40F6B263973}" type="parTrans" cxnId="{B08C1581-47C9-497A-8824-A0BA5A183A0C}">
      <dgm:prSet/>
      <dgm:spPr/>
      <dgm:t>
        <a:bodyPr/>
        <a:lstStyle/>
        <a:p>
          <a:endParaRPr lang="en-IN"/>
        </a:p>
      </dgm:t>
    </dgm:pt>
    <dgm:pt modelId="{78E7346F-D3CF-4A9C-AC8E-01CE5DC70BF0}" type="sibTrans" cxnId="{B08C1581-47C9-497A-8824-A0BA5A183A0C}">
      <dgm:prSet/>
      <dgm:spPr/>
      <dgm:t>
        <a:bodyPr/>
        <a:lstStyle/>
        <a:p>
          <a:endParaRPr lang="en-IN"/>
        </a:p>
      </dgm:t>
    </dgm:pt>
    <dgm:pt modelId="{09ABC571-D24B-477A-86E2-EF64427C642B}">
      <dgm:prSet phldrT="[Text]" custT="1"/>
      <dgm:spPr/>
      <dgm:t>
        <a:bodyPr/>
        <a:lstStyle/>
        <a:p>
          <a:r>
            <a:rPr lang="en-IN" sz="1200" dirty="0"/>
            <a:t>1A. Normal</a:t>
          </a:r>
        </a:p>
      </dgm:t>
    </dgm:pt>
    <dgm:pt modelId="{04006510-7A38-45C4-9D7E-70F6A5E281ED}" type="parTrans" cxnId="{F61AF923-1809-4BC2-9241-64D960D9F6BC}">
      <dgm:prSet/>
      <dgm:spPr/>
      <dgm:t>
        <a:bodyPr/>
        <a:lstStyle/>
        <a:p>
          <a:endParaRPr lang="en-IN"/>
        </a:p>
      </dgm:t>
    </dgm:pt>
    <dgm:pt modelId="{FE3D630F-EBD8-4EE1-BF41-03D0D7021463}" type="sibTrans" cxnId="{F61AF923-1809-4BC2-9241-64D960D9F6BC}">
      <dgm:prSet/>
      <dgm:spPr/>
      <dgm:t>
        <a:bodyPr/>
        <a:lstStyle/>
        <a:p>
          <a:endParaRPr lang="en-IN"/>
        </a:p>
      </dgm:t>
    </dgm:pt>
    <dgm:pt modelId="{157FE63B-C91B-4769-B7DB-F16DBBF9ED0B}">
      <dgm:prSet phldrT="[Text]" custT="1"/>
      <dgm:spPr/>
      <dgm:t>
        <a:bodyPr/>
        <a:lstStyle/>
        <a:p>
          <a:r>
            <a:rPr lang="en-IN" sz="1200" dirty="0"/>
            <a:t>1B. Smoothened</a:t>
          </a:r>
        </a:p>
      </dgm:t>
    </dgm:pt>
    <dgm:pt modelId="{BFBDB856-931B-4481-9DC9-9C398AFD776E}" type="parTrans" cxnId="{92E4F770-0D74-46C5-8E56-E42259655014}">
      <dgm:prSet/>
      <dgm:spPr/>
      <dgm:t>
        <a:bodyPr/>
        <a:lstStyle/>
        <a:p>
          <a:endParaRPr lang="en-IN"/>
        </a:p>
      </dgm:t>
    </dgm:pt>
    <dgm:pt modelId="{5CB24CF6-3A3C-4B15-B44F-3574312F853B}" type="sibTrans" cxnId="{92E4F770-0D74-46C5-8E56-E42259655014}">
      <dgm:prSet/>
      <dgm:spPr/>
      <dgm:t>
        <a:bodyPr/>
        <a:lstStyle/>
        <a:p>
          <a:endParaRPr lang="en-IN"/>
        </a:p>
      </dgm:t>
    </dgm:pt>
    <dgm:pt modelId="{4B3AC5E2-5112-4082-A289-396630958E6B}">
      <dgm:prSet phldrT="[Text]" custT="1"/>
      <dgm:spPr/>
      <dgm:t>
        <a:bodyPr/>
        <a:lstStyle/>
        <a:p>
          <a:r>
            <a:rPr lang="en-IN" sz="1200" dirty="0"/>
            <a:t>2A. Bagging</a:t>
          </a:r>
        </a:p>
      </dgm:t>
    </dgm:pt>
    <dgm:pt modelId="{0ED3D3EB-6399-4C62-9B29-48E18504054E}" type="parTrans" cxnId="{D17BEA16-CF90-410F-A3BD-98AF6BE82F4A}">
      <dgm:prSet/>
      <dgm:spPr/>
      <dgm:t>
        <a:bodyPr/>
        <a:lstStyle/>
        <a:p>
          <a:endParaRPr lang="en-IN"/>
        </a:p>
      </dgm:t>
    </dgm:pt>
    <dgm:pt modelId="{5E5EFB61-1DA2-486F-B3AC-EFC0DD49BFAE}" type="sibTrans" cxnId="{D17BEA16-CF90-410F-A3BD-98AF6BE82F4A}">
      <dgm:prSet/>
      <dgm:spPr/>
      <dgm:t>
        <a:bodyPr/>
        <a:lstStyle/>
        <a:p>
          <a:endParaRPr lang="en-IN"/>
        </a:p>
      </dgm:t>
    </dgm:pt>
    <dgm:pt modelId="{780EDDFF-5C74-4152-BC26-4CD093486418}">
      <dgm:prSet phldrT="[Text]" custT="1"/>
      <dgm:spPr/>
      <dgm:t>
        <a:bodyPr/>
        <a:lstStyle/>
        <a:p>
          <a:r>
            <a:rPr lang="en-IN" sz="1200" dirty="0"/>
            <a:t>2B. Boosting</a:t>
          </a:r>
        </a:p>
      </dgm:t>
    </dgm:pt>
    <dgm:pt modelId="{76958269-AC28-4BF9-94B8-B607B753658F}" type="parTrans" cxnId="{44E8DFCF-7B73-4E30-B367-886838ABEC1B}">
      <dgm:prSet/>
      <dgm:spPr/>
      <dgm:t>
        <a:bodyPr/>
        <a:lstStyle/>
        <a:p>
          <a:endParaRPr lang="en-IN"/>
        </a:p>
      </dgm:t>
    </dgm:pt>
    <dgm:pt modelId="{C55B246F-C0F5-45BD-855F-EE1B53BDF732}" type="sibTrans" cxnId="{44E8DFCF-7B73-4E30-B367-886838ABEC1B}">
      <dgm:prSet/>
      <dgm:spPr/>
      <dgm:t>
        <a:bodyPr/>
        <a:lstStyle/>
        <a:p>
          <a:endParaRPr lang="en-IN"/>
        </a:p>
      </dgm:t>
    </dgm:pt>
    <dgm:pt modelId="{BD0D50A3-4F97-4D1A-BC3C-5102DECDAD97}">
      <dgm:prSet phldrT="[Text]" custT="1"/>
      <dgm:spPr/>
      <dgm:t>
        <a:bodyPr/>
        <a:lstStyle/>
        <a:p>
          <a:r>
            <a:rPr lang="en-IN" sz="2000" dirty="0"/>
            <a:t>2. Random Forest </a:t>
          </a:r>
        </a:p>
      </dgm:t>
    </dgm:pt>
    <dgm:pt modelId="{3059666C-3808-4CE3-B0FC-4B8D430724DD}" type="sibTrans" cxnId="{96F34AC6-3DD4-4C31-8059-96FA88F6FA04}">
      <dgm:prSet/>
      <dgm:spPr/>
      <dgm:t>
        <a:bodyPr/>
        <a:lstStyle/>
        <a:p>
          <a:endParaRPr lang="en-IN"/>
        </a:p>
      </dgm:t>
    </dgm:pt>
    <dgm:pt modelId="{E2CB332F-6218-41EE-A198-AD3026CE5103}" type="parTrans" cxnId="{96F34AC6-3DD4-4C31-8059-96FA88F6FA04}">
      <dgm:prSet/>
      <dgm:spPr/>
      <dgm:t>
        <a:bodyPr/>
        <a:lstStyle/>
        <a:p>
          <a:endParaRPr lang="en-IN"/>
        </a:p>
      </dgm:t>
    </dgm:pt>
    <dgm:pt modelId="{FBD3DCE2-3957-4924-8CA3-884E247ACF52}">
      <dgm:prSet phldrT="[Text]" custT="1"/>
      <dgm:spPr/>
      <dgm:t>
        <a:bodyPr/>
        <a:lstStyle/>
        <a:p>
          <a:r>
            <a:rPr lang="en-IN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3. Support Vector Machine</a:t>
          </a:r>
        </a:p>
      </dgm:t>
    </dgm:pt>
    <dgm:pt modelId="{F0D9CC68-775F-46A2-B414-616F0BDE45EF}" type="parTrans" cxnId="{AC24554A-B8F8-4EF5-8954-F7660758B023}">
      <dgm:prSet/>
      <dgm:spPr/>
      <dgm:t>
        <a:bodyPr/>
        <a:lstStyle/>
        <a:p>
          <a:endParaRPr lang="en-IN"/>
        </a:p>
      </dgm:t>
    </dgm:pt>
    <dgm:pt modelId="{8FCD364F-F94C-4E9C-99E7-875CA52B7FBA}" type="sibTrans" cxnId="{AC24554A-B8F8-4EF5-8954-F7660758B023}">
      <dgm:prSet/>
      <dgm:spPr/>
      <dgm:t>
        <a:bodyPr/>
        <a:lstStyle/>
        <a:p>
          <a:endParaRPr lang="en-IN"/>
        </a:p>
      </dgm:t>
    </dgm:pt>
    <dgm:pt modelId="{6D6FC61F-2BEE-403A-9217-C3505F16A7DB}" type="pres">
      <dgm:prSet presAssocID="{58CA0307-7894-4168-B142-42DD07ADC4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D75540-3DC3-4EAD-A8E9-7C7AFBA4E456}" type="pres">
      <dgm:prSet presAssocID="{30CD5144-8FF0-41F3-8CC3-4AEE31CF28C8}" presName="hierRoot1" presStyleCnt="0">
        <dgm:presLayoutVars>
          <dgm:hierBranch val="init"/>
        </dgm:presLayoutVars>
      </dgm:prSet>
      <dgm:spPr/>
    </dgm:pt>
    <dgm:pt modelId="{889FB750-2B2E-4EBF-8150-AC009A2B51AB}" type="pres">
      <dgm:prSet presAssocID="{30CD5144-8FF0-41F3-8CC3-4AEE31CF28C8}" presName="rootComposite1" presStyleCnt="0"/>
      <dgm:spPr/>
    </dgm:pt>
    <dgm:pt modelId="{6B9273C8-12A3-44A4-A0AE-7F8E8EFDE124}" type="pres">
      <dgm:prSet presAssocID="{30CD5144-8FF0-41F3-8CC3-4AEE31CF28C8}" presName="rootText1" presStyleLbl="node0" presStyleIdx="0" presStyleCnt="1">
        <dgm:presLayoutVars>
          <dgm:chPref val="3"/>
        </dgm:presLayoutVars>
      </dgm:prSet>
      <dgm:spPr/>
    </dgm:pt>
    <dgm:pt modelId="{427FA83F-BC1A-43D5-9567-877E4E17EAE7}" type="pres">
      <dgm:prSet presAssocID="{30CD5144-8FF0-41F3-8CC3-4AEE31CF28C8}" presName="rootConnector1" presStyleLbl="node1" presStyleIdx="0" presStyleCnt="0"/>
      <dgm:spPr/>
    </dgm:pt>
    <dgm:pt modelId="{65638727-20F0-47C4-90E7-A20B19AE646C}" type="pres">
      <dgm:prSet presAssocID="{30CD5144-8FF0-41F3-8CC3-4AEE31CF28C8}" presName="hierChild2" presStyleCnt="0"/>
      <dgm:spPr/>
    </dgm:pt>
    <dgm:pt modelId="{012F1569-9AA4-43BD-80C9-7BFB7601939E}" type="pres">
      <dgm:prSet presAssocID="{8A8E20D3-3A5A-4921-8AB8-A40F6B263973}" presName="Name37" presStyleLbl="parChTrans1D2" presStyleIdx="0" presStyleCnt="3"/>
      <dgm:spPr/>
    </dgm:pt>
    <dgm:pt modelId="{863E6EDC-35C6-45DF-9D96-8E0094F8D923}" type="pres">
      <dgm:prSet presAssocID="{D1B70FBB-FD01-484D-96DE-A6F39F0CE2DA}" presName="hierRoot2" presStyleCnt="0">
        <dgm:presLayoutVars>
          <dgm:hierBranch val="init"/>
        </dgm:presLayoutVars>
      </dgm:prSet>
      <dgm:spPr/>
    </dgm:pt>
    <dgm:pt modelId="{82E608A1-79C7-483C-A38F-7B8C55D3880C}" type="pres">
      <dgm:prSet presAssocID="{D1B70FBB-FD01-484D-96DE-A6F39F0CE2DA}" presName="rootComposite" presStyleCnt="0"/>
      <dgm:spPr/>
    </dgm:pt>
    <dgm:pt modelId="{958B48AB-95DA-486A-96C0-F19CF0F28F46}" type="pres">
      <dgm:prSet presAssocID="{D1B70FBB-FD01-484D-96DE-A6F39F0CE2DA}" presName="rootText" presStyleLbl="node2" presStyleIdx="0" presStyleCnt="3" custScaleY="48704" custLinFactNeighborX="-18182">
        <dgm:presLayoutVars>
          <dgm:chPref val="3"/>
        </dgm:presLayoutVars>
      </dgm:prSet>
      <dgm:spPr/>
    </dgm:pt>
    <dgm:pt modelId="{99274A9B-4AA1-40EE-BF9A-49980C3B0F7D}" type="pres">
      <dgm:prSet presAssocID="{D1B70FBB-FD01-484D-96DE-A6F39F0CE2DA}" presName="rootConnector" presStyleLbl="node2" presStyleIdx="0" presStyleCnt="3"/>
      <dgm:spPr/>
    </dgm:pt>
    <dgm:pt modelId="{CB84CE99-5163-44B7-9E8F-C68791BC13E8}" type="pres">
      <dgm:prSet presAssocID="{D1B70FBB-FD01-484D-96DE-A6F39F0CE2DA}" presName="hierChild4" presStyleCnt="0"/>
      <dgm:spPr/>
    </dgm:pt>
    <dgm:pt modelId="{848EC0B3-309F-4832-A41E-8068566E85D1}" type="pres">
      <dgm:prSet presAssocID="{04006510-7A38-45C4-9D7E-70F6A5E281ED}" presName="Name37" presStyleLbl="parChTrans1D3" presStyleIdx="0" presStyleCnt="4"/>
      <dgm:spPr/>
    </dgm:pt>
    <dgm:pt modelId="{A228A8FA-24C0-49A0-8249-464A63A7896C}" type="pres">
      <dgm:prSet presAssocID="{09ABC571-D24B-477A-86E2-EF64427C642B}" presName="hierRoot2" presStyleCnt="0">
        <dgm:presLayoutVars>
          <dgm:hierBranch val="init"/>
        </dgm:presLayoutVars>
      </dgm:prSet>
      <dgm:spPr/>
    </dgm:pt>
    <dgm:pt modelId="{FC19EB7F-ACEA-4B4F-BC94-6FA1DD91A656}" type="pres">
      <dgm:prSet presAssocID="{09ABC571-D24B-477A-86E2-EF64427C642B}" presName="rootComposite" presStyleCnt="0"/>
      <dgm:spPr/>
    </dgm:pt>
    <dgm:pt modelId="{7BC7A07F-2CFF-49B3-B5CA-5A8664458E47}" type="pres">
      <dgm:prSet presAssocID="{09ABC571-D24B-477A-86E2-EF64427C642B}" presName="rootText" presStyleLbl="node3" presStyleIdx="0" presStyleCnt="4" custScaleX="53871" custScaleY="32552">
        <dgm:presLayoutVars>
          <dgm:chPref val="3"/>
        </dgm:presLayoutVars>
      </dgm:prSet>
      <dgm:spPr/>
    </dgm:pt>
    <dgm:pt modelId="{3DFED322-CC64-4722-8021-E41879250152}" type="pres">
      <dgm:prSet presAssocID="{09ABC571-D24B-477A-86E2-EF64427C642B}" presName="rootConnector" presStyleLbl="node3" presStyleIdx="0" presStyleCnt="4"/>
      <dgm:spPr/>
    </dgm:pt>
    <dgm:pt modelId="{60392AFD-0A18-4C38-A598-686B526C9E5C}" type="pres">
      <dgm:prSet presAssocID="{09ABC571-D24B-477A-86E2-EF64427C642B}" presName="hierChild4" presStyleCnt="0"/>
      <dgm:spPr/>
    </dgm:pt>
    <dgm:pt modelId="{350EF6C9-F415-47AB-A4AC-2825139B1E31}" type="pres">
      <dgm:prSet presAssocID="{09ABC571-D24B-477A-86E2-EF64427C642B}" presName="hierChild5" presStyleCnt="0"/>
      <dgm:spPr/>
    </dgm:pt>
    <dgm:pt modelId="{35AFD0D3-383E-48B9-8118-17BAD64C3F56}" type="pres">
      <dgm:prSet presAssocID="{BFBDB856-931B-4481-9DC9-9C398AFD776E}" presName="Name37" presStyleLbl="parChTrans1D3" presStyleIdx="1" presStyleCnt="4"/>
      <dgm:spPr/>
    </dgm:pt>
    <dgm:pt modelId="{6CD6FE19-B4D6-480F-A426-3CDBF84CF8ED}" type="pres">
      <dgm:prSet presAssocID="{157FE63B-C91B-4769-B7DB-F16DBBF9ED0B}" presName="hierRoot2" presStyleCnt="0">
        <dgm:presLayoutVars>
          <dgm:hierBranch val="init"/>
        </dgm:presLayoutVars>
      </dgm:prSet>
      <dgm:spPr/>
    </dgm:pt>
    <dgm:pt modelId="{21C38340-4444-44CE-93FD-8091ABD5AC1B}" type="pres">
      <dgm:prSet presAssocID="{157FE63B-C91B-4769-B7DB-F16DBBF9ED0B}" presName="rootComposite" presStyleCnt="0"/>
      <dgm:spPr/>
    </dgm:pt>
    <dgm:pt modelId="{E96491F4-8F97-4C9B-8873-84E6B4548520}" type="pres">
      <dgm:prSet presAssocID="{157FE63B-C91B-4769-B7DB-F16DBBF9ED0B}" presName="rootText" presStyleLbl="node3" presStyleIdx="1" presStyleCnt="4" custScaleX="53871" custScaleY="32552">
        <dgm:presLayoutVars>
          <dgm:chPref val="3"/>
        </dgm:presLayoutVars>
      </dgm:prSet>
      <dgm:spPr/>
    </dgm:pt>
    <dgm:pt modelId="{F9BA8E21-6FFF-43B7-A0D5-23DCAE517CA5}" type="pres">
      <dgm:prSet presAssocID="{157FE63B-C91B-4769-B7DB-F16DBBF9ED0B}" presName="rootConnector" presStyleLbl="node3" presStyleIdx="1" presStyleCnt="4"/>
      <dgm:spPr/>
    </dgm:pt>
    <dgm:pt modelId="{F9CC9E47-BF32-4B90-BC55-94CB8C7813F7}" type="pres">
      <dgm:prSet presAssocID="{157FE63B-C91B-4769-B7DB-F16DBBF9ED0B}" presName="hierChild4" presStyleCnt="0"/>
      <dgm:spPr/>
    </dgm:pt>
    <dgm:pt modelId="{DC83CA01-AF53-44C6-989B-A3CDC9EDA718}" type="pres">
      <dgm:prSet presAssocID="{157FE63B-C91B-4769-B7DB-F16DBBF9ED0B}" presName="hierChild5" presStyleCnt="0"/>
      <dgm:spPr/>
    </dgm:pt>
    <dgm:pt modelId="{BD1CA797-11F1-4C81-B736-8D916901DB0E}" type="pres">
      <dgm:prSet presAssocID="{D1B70FBB-FD01-484D-96DE-A6F39F0CE2DA}" presName="hierChild5" presStyleCnt="0"/>
      <dgm:spPr/>
    </dgm:pt>
    <dgm:pt modelId="{3DE26DFC-5D8C-4637-A309-F38833504EE3}" type="pres">
      <dgm:prSet presAssocID="{E2CB332F-6218-41EE-A198-AD3026CE5103}" presName="Name37" presStyleLbl="parChTrans1D2" presStyleIdx="1" presStyleCnt="3"/>
      <dgm:spPr/>
    </dgm:pt>
    <dgm:pt modelId="{CCDD9720-E223-49F2-AD22-553E7D31BAEF}" type="pres">
      <dgm:prSet presAssocID="{BD0D50A3-4F97-4D1A-BC3C-5102DECDAD97}" presName="hierRoot2" presStyleCnt="0">
        <dgm:presLayoutVars>
          <dgm:hierBranch val="init"/>
        </dgm:presLayoutVars>
      </dgm:prSet>
      <dgm:spPr/>
    </dgm:pt>
    <dgm:pt modelId="{90C2D273-F615-402D-84BF-4CFDE366E701}" type="pres">
      <dgm:prSet presAssocID="{BD0D50A3-4F97-4D1A-BC3C-5102DECDAD97}" presName="rootComposite" presStyleCnt="0"/>
      <dgm:spPr/>
    </dgm:pt>
    <dgm:pt modelId="{C7BCA834-C91B-410F-9D19-70569EC984A6}" type="pres">
      <dgm:prSet presAssocID="{BD0D50A3-4F97-4D1A-BC3C-5102DECDAD97}" presName="rootText" presStyleLbl="node2" presStyleIdx="1" presStyleCnt="3" custScaleY="48704">
        <dgm:presLayoutVars>
          <dgm:chPref val="3"/>
        </dgm:presLayoutVars>
      </dgm:prSet>
      <dgm:spPr/>
    </dgm:pt>
    <dgm:pt modelId="{6D7FFF17-11F9-4054-8E6A-DFBF775FD4BA}" type="pres">
      <dgm:prSet presAssocID="{BD0D50A3-4F97-4D1A-BC3C-5102DECDAD97}" presName="rootConnector" presStyleLbl="node2" presStyleIdx="1" presStyleCnt="3"/>
      <dgm:spPr/>
    </dgm:pt>
    <dgm:pt modelId="{F3EA4DAE-4A32-4C21-9A69-EC6A88AF1552}" type="pres">
      <dgm:prSet presAssocID="{BD0D50A3-4F97-4D1A-BC3C-5102DECDAD97}" presName="hierChild4" presStyleCnt="0"/>
      <dgm:spPr/>
    </dgm:pt>
    <dgm:pt modelId="{CF38798B-0BBA-4305-8929-9ACB3AB5373E}" type="pres">
      <dgm:prSet presAssocID="{0ED3D3EB-6399-4C62-9B29-48E18504054E}" presName="Name37" presStyleLbl="parChTrans1D3" presStyleIdx="2" presStyleCnt="4"/>
      <dgm:spPr/>
    </dgm:pt>
    <dgm:pt modelId="{105B9770-9E33-43D7-9EF3-2EFDC43F515B}" type="pres">
      <dgm:prSet presAssocID="{4B3AC5E2-5112-4082-A289-396630958E6B}" presName="hierRoot2" presStyleCnt="0">
        <dgm:presLayoutVars>
          <dgm:hierBranch val="init"/>
        </dgm:presLayoutVars>
      </dgm:prSet>
      <dgm:spPr/>
    </dgm:pt>
    <dgm:pt modelId="{05D816DF-42B2-4CBC-885C-8850C9131B0F}" type="pres">
      <dgm:prSet presAssocID="{4B3AC5E2-5112-4082-A289-396630958E6B}" presName="rootComposite" presStyleCnt="0"/>
      <dgm:spPr/>
    </dgm:pt>
    <dgm:pt modelId="{01666184-D798-4F52-85CA-9531E1E2B54B}" type="pres">
      <dgm:prSet presAssocID="{4B3AC5E2-5112-4082-A289-396630958E6B}" presName="rootText" presStyleLbl="node3" presStyleIdx="2" presStyleCnt="4" custScaleX="53871" custScaleY="32552">
        <dgm:presLayoutVars>
          <dgm:chPref val="3"/>
        </dgm:presLayoutVars>
      </dgm:prSet>
      <dgm:spPr/>
    </dgm:pt>
    <dgm:pt modelId="{8E9000D9-AE80-4907-B1B1-A709899704E8}" type="pres">
      <dgm:prSet presAssocID="{4B3AC5E2-5112-4082-A289-396630958E6B}" presName="rootConnector" presStyleLbl="node3" presStyleIdx="2" presStyleCnt="4"/>
      <dgm:spPr/>
    </dgm:pt>
    <dgm:pt modelId="{ACB3AD13-77C2-4711-8C62-1AB360A14C99}" type="pres">
      <dgm:prSet presAssocID="{4B3AC5E2-5112-4082-A289-396630958E6B}" presName="hierChild4" presStyleCnt="0"/>
      <dgm:spPr/>
    </dgm:pt>
    <dgm:pt modelId="{5EE162BC-1A04-4E21-BB05-A2793F75DBF6}" type="pres">
      <dgm:prSet presAssocID="{4B3AC5E2-5112-4082-A289-396630958E6B}" presName="hierChild5" presStyleCnt="0"/>
      <dgm:spPr/>
    </dgm:pt>
    <dgm:pt modelId="{265011F6-5997-4E7A-8000-BE53F02C0018}" type="pres">
      <dgm:prSet presAssocID="{76958269-AC28-4BF9-94B8-B607B753658F}" presName="Name37" presStyleLbl="parChTrans1D3" presStyleIdx="3" presStyleCnt="4"/>
      <dgm:spPr/>
    </dgm:pt>
    <dgm:pt modelId="{AA1F733A-B94C-4D96-8A03-CD3CA5398A35}" type="pres">
      <dgm:prSet presAssocID="{780EDDFF-5C74-4152-BC26-4CD093486418}" presName="hierRoot2" presStyleCnt="0">
        <dgm:presLayoutVars>
          <dgm:hierBranch val="init"/>
        </dgm:presLayoutVars>
      </dgm:prSet>
      <dgm:spPr/>
    </dgm:pt>
    <dgm:pt modelId="{5649DB21-2BF9-48EB-901A-F28671566374}" type="pres">
      <dgm:prSet presAssocID="{780EDDFF-5C74-4152-BC26-4CD093486418}" presName="rootComposite" presStyleCnt="0"/>
      <dgm:spPr/>
    </dgm:pt>
    <dgm:pt modelId="{698A222B-1001-4CFD-B8B6-0130EC177BAD}" type="pres">
      <dgm:prSet presAssocID="{780EDDFF-5C74-4152-BC26-4CD093486418}" presName="rootText" presStyleLbl="node3" presStyleIdx="3" presStyleCnt="4" custScaleX="53871" custScaleY="32552">
        <dgm:presLayoutVars>
          <dgm:chPref val="3"/>
        </dgm:presLayoutVars>
      </dgm:prSet>
      <dgm:spPr/>
    </dgm:pt>
    <dgm:pt modelId="{BEAA9BA2-CC5E-4B29-A1AF-25769AE2C357}" type="pres">
      <dgm:prSet presAssocID="{780EDDFF-5C74-4152-BC26-4CD093486418}" presName="rootConnector" presStyleLbl="node3" presStyleIdx="3" presStyleCnt="4"/>
      <dgm:spPr/>
    </dgm:pt>
    <dgm:pt modelId="{88058F2C-655F-402D-80B0-4FF2453605D8}" type="pres">
      <dgm:prSet presAssocID="{780EDDFF-5C74-4152-BC26-4CD093486418}" presName="hierChild4" presStyleCnt="0"/>
      <dgm:spPr/>
    </dgm:pt>
    <dgm:pt modelId="{D099E46F-992C-4ED3-ABB9-F84ED829E374}" type="pres">
      <dgm:prSet presAssocID="{780EDDFF-5C74-4152-BC26-4CD093486418}" presName="hierChild5" presStyleCnt="0"/>
      <dgm:spPr/>
    </dgm:pt>
    <dgm:pt modelId="{8B445A94-BDD1-4327-B28E-5D694AE9582B}" type="pres">
      <dgm:prSet presAssocID="{BD0D50A3-4F97-4D1A-BC3C-5102DECDAD97}" presName="hierChild5" presStyleCnt="0"/>
      <dgm:spPr/>
    </dgm:pt>
    <dgm:pt modelId="{314A68DA-A1DA-4D85-8822-1F56D8845F60}" type="pres">
      <dgm:prSet presAssocID="{F0D9CC68-775F-46A2-B414-616F0BDE45EF}" presName="Name37" presStyleLbl="parChTrans1D2" presStyleIdx="2" presStyleCnt="3"/>
      <dgm:spPr/>
    </dgm:pt>
    <dgm:pt modelId="{7D65E451-85FC-4F89-8C5C-18368FDFAD2C}" type="pres">
      <dgm:prSet presAssocID="{FBD3DCE2-3957-4924-8CA3-884E247ACF52}" presName="hierRoot2" presStyleCnt="0">
        <dgm:presLayoutVars>
          <dgm:hierBranch val="init"/>
        </dgm:presLayoutVars>
      </dgm:prSet>
      <dgm:spPr/>
    </dgm:pt>
    <dgm:pt modelId="{B8100747-FC99-4529-A662-C50EA8B73D8E}" type="pres">
      <dgm:prSet presAssocID="{FBD3DCE2-3957-4924-8CA3-884E247ACF52}" presName="rootComposite" presStyleCnt="0"/>
      <dgm:spPr/>
    </dgm:pt>
    <dgm:pt modelId="{9A85BD29-4200-47A9-832C-E53275DA094E}" type="pres">
      <dgm:prSet presAssocID="{FBD3DCE2-3957-4924-8CA3-884E247ACF52}" presName="rootText" presStyleLbl="node2" presStyleIdx="2" presStyleCnt="3" custScaleY="49035">
        <dgm:presLayoutVars>
          <dgm:chPref val="3"/>
        </dgm:presLayoutVars>
      </dgm:prSet>
      <dgm:spPr/>
    </dgm:pt>
    <dgm:pt modelId="{0B80650D-0ECF-463C-B683-193A34F10593}" type="pres">
      <dgm:prSet presAssocID="{FBD3DCE2-3957-4924-8CA3-884E247ACF52}" presName="rootConnector" presStyleLbl="node2" presStyleIdx="2" presStyleCnt="3"/>
      <dgm:spPr/>
    </dgm:pt>
    <dgm:pt modelId="{F9722B01-B443-42B2-BEC7-C4C75BF5B35F}" type="pres">
      <dgm:prSet presAssocID="{FBD3DCE2-3957-4924-8CA3-884E247ACF52}" presName="hierChild4" presStyleCnt="0"/>
      <dgm:spPr/>
    </dgm:pt>
    <dgm:pt modelId="{BF299A26-C6F9-42CE-8971-3EA1425EE222}" type="pres">
      <dgm:prSet presAssocID="{FBD3DCE2-3957-4924-8CA3-884E247ACF52}" presName="hierChild5" presStyleCnt="0"/>
      <dgm:spPr/>
    </dgm:pt>
    <dgm:pt modelId="{B205C6C9-FF48-4980-93FF-EC355D6EE7AD}" type="pres">
      <dgm:prSet presAssocID="{30CD5144-8FF0-41F3-8CC3-4AEE31CF28C8}" presName="hierChild3" presStyleCnt="0"/>
      <dgm:spPr/>
    </dgm:pt>
  </dgm:ptLst>
  <dgm:cxnLst>
    <dgm:cxn modelId="{F9FC9705-FDFB-4323-9D5A-332C32DED583}" type="presOf" srcId="{157FE63B-C91B-4769-B7DB-F16DBBF9ED0B}" destId="{F9BA8E21-6FFF-43B7-A0D5-23DCAE517CA5}" srcOrd="1" destOrd="0" presId="urn:microsoft.com/office/officeart/2005/8/layout/orgChart1"/>
    <dgm:cxn modelId="{E43E2206-4DB9-44CC-9AB3-0EFBE98F2DF8}" type="presOf" srcId="{E2CB332F-6218-41EE-A198-AD3026CE5103}" destId="{3DE26DFC-5D8C-4637-A309-F38833504EE3}" srcOrd="0" destOrd="0" presId="urn:microsoft.com/office/officeart/2005/8/layout/orgChart1"/>
    <dgm:cxn modelId="{428EED0D-AC38-4613-A96F-ABA4F013EEEB}" type="presOf" srcId="{BD0D50A3-4F97-4D1A-BC3C-5102DECDAD97}" destId="{6D7FFF17-11F9-4054-8E6A-DFBF775FD4BA}" srcOrd="1" destOrd="0" presId="urn:microsoft.com/office/officeart/2005/8/layout/orgChart1"/>
    <dgm:cxn modelId="{D17BEA16-CF90-410F-A3BD-98AF6BE82F4A}" srcId="{BD0D50A3-4F97-4D1A-BC3C-5102DECDAD97}" destId="{4B3AC5E2-5112-4082-A289-396630958E6B}" srcOrd="0" destOrd="0" parTransId="{0ED3D3EB-6399-4C62-9B29-48E18504054E}" sibTransId="{5E5EFB61-1DA2-486F-B3AC-EFC0DD49BFAE}"/>
    <dgm:cxn modelId="{F61AF923-1809-4BC2-9241-64D960D9F6BC}" srcId="{D1B70FBB-FD01-484D-96DE-A6F39F0CE2DA}" destId="{09ABC571-D24B-477A-86E2-EF64427C642B}" srcOrd="0" destOrd="0" parTransId="{04006510-7A38-45C4-9D7E-70F6A5E281ED}" sibTransId="{FE3D630F-EBD8-4EE1-BF41-03D0D7021463}"/>
    <dgm:cxn modelId="{23EE882D-A62E-4B09-BBB1-4153606AB08E}" type="presOf" srcId="{30CD5144-8FF0-41F3-8CC3-4AEE31CF28C8}" destId="{6B9273C8-12A3-44A4-A0AE-7F8E8EFDE124}" srcOrd="0" destOrd="0" presId="urn:microsoft.com/office/officeart/2005/8/layout/orgChart1"/>
    <dgm:cxn modelId="{3FAAAA31-D624-46BC-8CA0-300FF2D6D252}" type="presOf" srcId="{8A8E20D3-3A5A-4921-8AB8-A40F6B263973}" destId="{012F1569-9AA4-43BD-80C9-7BFB7601939E}" srcOrd="0" destOrd="0" presId="urn:microsoft.com/office/officeart/2005/8/layout/orgChart1"/>
    <dgm:cxn modelId="{F6B70E33-1A53-4ADD-BE59-46030D537EC9}" type="presOf" srcId="{D1B70FBB-FD01-484D-96DE-A6F39F0CE2DA}" destId="{958B48AB-95DA-486A-96C0-F19CF0F28F46}" srcOrd="0" destOrd="0" presId="urn:microsoft.com/office/officeart/2005/8/layout/orgChart1"/>
    <dgm:cxn modelId="{4F386540-BA61-46FA-A108-35EB9716BD02}" srcId="{58CA0307-7894-4168-B142-42DD07ADC4AC}" destId="{30CD5144-8FF0-41F3-8CC3-4AEE31CF28C8}" srcOrd="0" destOrd="0" parTransId="{5074ABF2-00F6-428F-B234-267397ADD82B}" sibTransId="{20093EAA-6A6A-45A9-89AE-3AA009141037}"/>
    <dgm:cxn modelId="{500F0841-BD56-49D4-BF81-B674E09352A2}" type="presOf" srcId="{D1B70FBB-FD01-484D-96DE-A6F39F0CE2DA}" destId="{99274A9B-4AA1-40EE-BF9A-49980C3B0F7D}" srcOrd="1" destOrd="0" presId="urn:microsoft.com/office/officeart/2005/8/layout/orgChart1"/>
    <dgm:cxn modelId="{AD356846-9571-4C2F-B092-8CBD21DEE61B}" type="presOf" srcId="{30CD5144-8FF0-41F3-8CC3-4AEE31CF28C8}" destId="{427FA83F-BC1A-43D5-9567-877E4E17EAE7}" srcOrd="1" destOrd="0" presId="urn:microsoft.com/office/officeart/2005/8/layout/orgChart1"/>
    <dgm:cxn modelId="{5A4DCB46-E3C5-4BD5-9706-B642C570D10F}" type="presOf" srcId="{4B3AC5E2-5112-4082-A289-396630958E6B}" destId="{01666184-D798-4F52-85CA-9531E1E2B54B}" srcOrd="0" destOrd="0" presId="urn:microsoft.com/office/officeart/2005/8/layout/orgChart1"/>
    <dgm:cxn modelId="{AC24554A-B8F8-4EF5-8954-F7660758B023}" srcId="{30CD5144-8FF0-41F3-8CC3-4AEE31CF28C8}" destId="{FBD3DCE2-3957-4924-8CA3-884E247ACF52}" srcOrd="2" destOrd="0" parTransId="{F0D9CC68-775F-46A2-B414-616F0BDE45EF}" sibTransId="{8FCD364F-F94C-4E9C-99E7-875CA52B7FBA}"/>
    <dgm:cxn modelId="{92E4F770-0D74-46C5-8E56-E42259655014}" srcId="{D1B70FBB-FD01-484D-96DE-A6F39F0CE2DA}" destId="{157FE63B-C91B-4769-B7DB-F16DBBF9ED0B}" srcOrd="1" destOrd="0" parTransId="{BFBDB856-931B-4481-9DC9-9C398AFD776E}" sibTransId="{5CB24CF6-3A3C-4B15-B44F-3574312F853B}"/>
    <dgm:cxn modelId="{5F079F55-5157-4A63-A5EE-17C6DAEF5645}" type="presOf" srcId="{FBD3DCE2-3957-4924-8CA3-884E247ACF52}" destId="{0B80650D-0ECF-463C-B683-193A34F10593}" srcOrd="1" destOrd="0" presId="urn:microsoft.com/office/officeart/2005/8/layout/orgChart1"/>
    <dgm:cxn modelId="{4B868776-3E2E-40B2-9EB0-60391AA8E27D}" type="presOf" srcId="{780EDDFF-5C74-4152-BC26-4CD093486418}" destId="{BEAA9BA2-CC5E-4B29-A1AF-25769AE2C357}" srcOrd="1" destOrd="0" presId="urn:microsoft.com/office/officeart/2005/8/layout/orgChart1"/>
    <dgm:cxn modelId="{EFEF9F7C-51A1-4DE5-9365-5EBAE762CE0B}" type="presOf" srcId="{BFBDB856-931B-4481-9DC9-9C398AFD776E}" destId="{35AFD0D3-383E-48B9-8118-17BAD64C3F56}" srcOrd="0" destOrd="0" presId="urn:microsoft.com/office/officeart/2005/8/layout/orgChart1"/>
    <dgm:cxn modelId="{B08C1581-47C9-497A-8824-A0BA5A183A0C}" srcId="{30CD5144-8FF0-41F3-8CC3-4AEE31CF28C8}" destId="{D1B70FBB-FD01-484D-96DE-A6F39F0CE2DA}" srcOrd="0" destOrd="0" parTransId="{8A8E20D3-3A5A-4921-8AB8-A40F6B263973}" sibTransId="{78E7346F-D3CF-4A9C-AC8E-01CE5DC70BF0}"/>
    <dgm:cxn modelId="{8E55C884-BD25-40E3-B00E-0A7D10FC8B18}" type="presOf" srcId="{F0D9CC68-775F-46A2-B414-616F0BDE45EF}" destId="{314A68DA-A1DA-4D85-8822-1F56D8845F60}" srcOrd="0" destOrd="0" presId="urn:microsoft.com/office/officeart/2005/8/layout/orgChart1"/>
    <dgm:cxn modelId="{307CA585-AB0D-455E-B6C9-A18E8FEFC82D}" type="presOf" srcId="{FBD3DCE2-3957-4924-8CA3-884E247ACF52}" destId="{9A85BD29-4200-47A9-832C-E53275DA094E}" srcOrd="0" destOrd="0" presId="urn:microsoft.com/office/officeart/2005/8/layout/orgChart1"/>
    <dgm:cxn modelId="{E5B2C49A-BE83-4CDD-B52E-0B0FC19AE2F6}" type="presOf" srcId="{4B3AC5E2-5112-4082-A289-396630958E6B}" destId="{8E9000D9-AE80-4907-B1B1-A709899704E8}" srcOrd="1" destOrd="0" presId="urn:microsoft.com/office/officeart/2005/8/layout/orgChart1"/>
    <dgm:cxn modelId="{AD9124AC-8A03-4B59-A724-5A25F22D5323}" type="presOf" srcId="{09ABC571-D24B-477A-86E2-EF64427C642B}" destId="{7BC7A07F-2CFF-49B3-B5CA-5A8664458E47}" srcOrd="0" destOrd="0" presId="urn:microsoft.com/office/officeart/2005/8/layout/orgChart1"/>
    <dgm:cxn modelId="{96F34AC6-3DD4-4C31-8059-96FA88F6FA04}" srcId="{30CD5144-8FF0-41F3-8CC3-4AEE31CF28C8}" destId="{BD0D50A3-4F97-4D1A-BC3C-5102DECDAD97}" srcOrd="1" destOrd="0" parTransId="{E2CB332F-6218-41EE-A198-AD3026CE5103}" sibTransId="{3059666C-3808-4CE3-B0FC-4B8D430724DD}"/>
    <dgm:cxn modelId="{2C42D3C7-A7F2-4EA3-94FA-B0061A6FC595}" type="presOf" srcId="{780EDDFF-5C74-4152-BC26-4CD093486418}" destId="{698A222B-1001-4CFD-B8B6-0130EC177BAD}" srcOrd="0" destOrd="0" presId="urn:microsoft.com/office/officeart/2005/8/layout/orgChart1"/>
    <dgm:cxn modelId="{B40B23C8-3202-44F3-8C34-41FC1F6DC379}" type="presOf" srcId="{BD0D50A3-4F97-4D1A-BC3C-5102DECDAD97}" destId="{C7BCA834-C91B-410F-9D19-70569EC984A6}" srcOrd="0" destOrd="0" presId="urn:microsoft.com/office/officeart/2005/8/layout/orgChart1"/>
    <dgm:cxn modelId="{44E8DFCF-7B73-4E30-B367-886838ABEC1B}" srcId="{BD0D50A3-4F97-4D1A-BC3C-5102DECDAD97}" destId="{780EDDFF-5C74-4152-BC26-4CD093486418}" srcOrd="1" destOrd="0" parTransId="{76958269-AC28-4BF9-94B8-B607B753658F}" sibTransId="{C55B246F-C0F5-45BD-855F-EE1B53BDF732}"/>
    <dgm:cxn modelId="{892C3CD0-D447-4E7C-AD75-F5A222798BA2}" type="presOf" srcId="{04006510-7A38-45C4-9D7E-70F6A5E281ED}" destId="{848EC0B3-309F-4832-A41E-8068566E85D1}" srcOrd="0" destOrd="0" presId="urn:microsoft.com/office/officeart/2005/8/layout/orgChart1"/>
    <dgm:cxn modelId="{7A11F9D0-C723-4789-920D-E521260E15C3}" type="presOf" srcId="{09ABC571-D24B-477A-86E2-EF64427C642B}" destId="{3DFED322-CC64-4722-8021-E41879250152}" srcOrd="1" destOrd="0" presId="urn:microsoft.com/office/officeart/2005/8/layout/orgChart1"/>
    <dgm:cxn modelId="{5F8245D6-9B0B-410B-A645-867465B47344}" type="presOf" srcId="{157FE63B-C91B-4769-B7DB-F16DBBF9ED0B}" destId="{E96491F4-8F97-4C9B-8873-84E6B4548520}" srcOrd="0" destOrd="0" presId="urn:microsoft.com/office/officeart/2005/8/layout/orgChart1"/>
    <dgm:cxn modelId="{34D936E9-657F-4F99-81B1-3D234B67E789}" type="presOf" srcId="{0ED3D3EB-6399-4C62-9B29-48E18504054E}" destId="{CF38798B-0BBA-4305-8929-9ACB3AB5373E}" srcOrd="0" destOrd="0" presId="urn:microsoft.com/office/officeart/2005/8/layout/orgChart1"/>
    <dgm:cxn modelId="{0871D8F3-A901-4FEC-81FF-B8C7CEE91BFF}" type="presOf" srcId="{76958269-AC28-4BF9-94B8-B607B753658F}" destId="{265011F6-5997-4E7A-8000-BE53F02C0018}" srcOrd="0" destOrd="0" presId="urn:microsoft.com/office/officeart/2005/8/layout/orgChart1"/>
    <dgm:cxn modelId="{3A2EBAFA-7276-4678-B567-F3458211E293}" type="presOf" srcId="{58CA0307-7894-4168-B142-42DD07ADC4AC}" destId="{6D6FC61F-2BEE-403A-9217-C3505F16A7DB}" srcOrd="0" destOrd="0" presId="urn:microsoft.com/office/officeart/2005/8/layout/orgChart1"/>
    <dgm:cxn modelId="{454C1624-F34C-44CD-AFF8-B9684472BF6D}" type="presParOf" srcId="{6D6FC61F-2BEE-403A-9217-C3505F16A7DB}" destId="{01D75540-3DC3-4EAD-A8E9-7C7AFBA4E456}" srcOrd="0" destOrd="0" presId="urn:microsoft.com/office/officeart/2005/8/layout/orgChart1"/>
    <dgm:cxn modelId="{EFC3FE22-CF31-41B0-AE60-019090DF8FA6}" type="presParOf" srcId="{01D75540-3DC3-4EAD-A8E9-7C7AFBA4E456}" destId="{889FB750-2B2E-4EBF-8150-AC009A2B51AB}" srcOrd="0" destOrd="0" presId="urn:microsoft.com/office/officeart/2005/8/layout/orgChart1"/>
    <dgm:cxn modelId="{E186627D-5EA5-4E34-9B32-CA0699FEF3BF}" type="presParOf" srcId="{889FB750-2B2E-4EBF-8150-AC009A2B51AB}" destId="{6B9273C8-12A3-44A4-A0AE-7F8E8EFDE124}" srcOrd="0" destOrd="0" presId="urn:microsoft.com/office/officeart/2005/8/layout/orgChart1"/>
    <dgm:cxn modelId="{F6FBA752-07C4-41E7-8BC6-1C598102F9FC}" type="presParOf" srcId="{889FB750-2B2E-4EBF-8150-AC009A2B51AB}" destId="{427FA83F-BC1A-43D5-9567-877E4E17EAE7}" srcOrd="1" destOrd="0" presId="urn:microsoft.com/office/officeart/2005/8/layout/orgChart1"/>
    <dgm:cxn modelId="{DC86B1EC-6E5B-4187-8A2F-33213A9C6642}" type="presParOf" srcId="{01D75540-3DC3-4EAD-A8E9-7C7AFBA4E456}" destId="{65638727-20F0-47C4-90E7-A20B19AE646C}" srcOrd="1" destOrd="0" presId="urn:microsoft.com/office/officeart/2005/8/layout/orgChart1"/>
    <dgm:cxn modelId="{1C2556E2-2B0F-4880-B7BE-00764B12EEBE}" type="presParOf" srcId="{65638727-20F0-47C4-90E7-A20B19AE646C}" destId="{012F1569-9AA4-43BD-80C9-7BFB7601939E}" srcOrd="0" destOrd="0" presId="urn:microsoft.com/office/officeart/2005/8/layout/orgChart1"/>
    <dgm:cxn modelId="{425AA7D7-BA2C-493D-9C79-1B5479D54BC4}" type="presParOf" srcId="{65638727-20F0-47C4-90E7-A20B19AE646C}" destId="{863E6EDC-35C6-45DF-9D96-8E0094F8D923}" srcOrd="1" destOrd="0" presId="urn:microsoft.com/office/officeart/2005/8/layout/orgChart1"/>
    <dgm:cxn modelId="{EFD1DBD2-7EB5-4F4F-9D43-8ABCF6A2E37A}" type="presParOf" srcId="{863E6EDC-35C6-45DF-9D96-8E0094F8D923}" destId="{82E608A1-79C7-483C-A38F-7B8C55D3880C}" srcOrd="0" destOrd="0" presId="urn:microsoft.com/office/officeart/2005/8/layout/orgChart1"/>
    <dgm:cxn modelId="{98CCA025-9B78-4231-AC0F-8D636AA432AF}" type="presParOf" srcId="{82E608A1-79C7-483C-A38F-7B8C55D3880C}" destId="{958B48AB-95DA-486A-96C0-F19CF0F28F46}" srcOrd="0" destOrd="0" presId="urn:microsoft.com/office/officeart/2005/8/layout/orgChart1"/>
    <dgm:cxn modelId="{A3DA4424-AA4C-4A6D-A509-F855A0225584}" type="presParOf" srcId="{82E608A1-79C7-483C-A38F-7B8C55D3880C}" destId="{99274A9B-4AA1-40EE-BF9A-49980C3B0F7D}" srcOrd="1" destOrd="0" presId="urn:microsoft.com/office/officeart/2005/8/layout/orgChart1"/>
    <dgm:cxn modelId="{349C5E2A-EEBE-42B6-874D-485FC0B1D71E}" type="presParOf" srcId="{863E6EDC-35C6-45DF-9D96-8E0094F8D923}" destId="{CB84CE99-5163-44B7-9E8F-C68791BC13E8}" srcOrd="1" destOrd="0" presId="urn:microsoft.com/office/officeart/2005/8/layout/orgChart1"/>
    <dgm:cxn modelId="{A776DA4A-34F5-492A-9E32-552EC56586C3}" type="presParOf" srcId="{CB84CE99-5163-44B7-9E8F-C68791BC13E8}" destId="{848EC0B3-309F-4832-A41E-8068566E85D1}" srcOrd="0" destOrd="0" presId="urn:microsoft.com/office/officeart/2005/8/layout/orgChart1"/>
    <dgm:cxn modelId="{3651CC36-F26E-419A-9EF1-36599A3322A1}" type="presParOf" srcId="{CB84CE99-5163-44B7-9E8F-C68791BC13E8}" destId="{A228A8FA-24C0-49A0-8249-464A63A7896C}" srcOrd="1" destOrd="0" presId="urn:microsoft.com/office/officeart/2005/8/layout/orgChart1"/>
    <dgm:cxn modelId="{6F4E736B-4AB2-49EE-8256-912A1B8F7B87}" type="presParOf" srcId="{A228A8FA-24C0-49A0-8249-464A63A7896C}" destId="{FC19EB7F-ACEA-4B4F-BC94-6FA1DD91A656}" srcOrd="0" destOrd="0" presId="urn:microsoft.com/office/officeart/2005/8/layout/orgChart1"/>
    <dgm:cxn modelId="{ED1B3BDF-A9E1-4453-B3BE-893B41D84F16}" type="presParOf" srcId="{FC19EB7F-ACEA-4B4F-BC94-6FA1DD91A656}" destId="{7BC7A07F-2CFF-49B3-B5CA-5A8664458E47}" srcOrd="0" destOrd="0" presId="urn:microsoft.com/office/officeart/2005/8/layout/orgChart1"/>
    <dgm:cxn modelId="{F92A4103-C4FC-4118-B783-0D158BC9168D}" type="presParOf" srcId="{FC19EB7F-ACEA-4B4F-BC94-6FA1DD91A656}" destId="{3DFED322-CC64-4722-8021-E41879250152}" srcOrd="1" destOrd="0" presId="urn:microsoft.com/office/officeart/2005/8/layout/orgChart1"/>
    <dgm:cxn modelId="{036E2D2D-8892-4F75-AF9C-8D09673F80CA}" type="presParOf" srcId="{A228A8FA-24C0-49A0-8249-464A63A7896C}" destId="{60392AFD-0A18-4C38-A598-686B526C9E5C}" srcOrd="1" destOrd="0" presId="urn:microsoft.com/office/officeart/2005/8/layout/orgChart1"/>
    <dgm:cxn modelId="{180D019B-31DB-41B0-A8E9-9C93FE64CEB6}" type="presParOf" srcId="{A228A8FA-24C0-49A0-8249-464A63A7896C}" destId="{350EF6C9-F415-47AB-A4AC-2825139B1E31}" srcOrd="2" destOrd="0" presId="urn:microsoft.com/office/officeart/2005/8/layout/orgChart1"/>
    <dgm:cxn modelId="{11ED8252-E000-4B62-BC23-FF696F1D2DD7}" type="presParOf" srcId="{CB84CE99-5163-44B7-9E8F-C68791BC13E8}" destId="{35AFD0D3-383E-48B9-8118-17BAD64C3F56}" srcOrd="2" destOrd="0" presId="urn:microsoft.com/office/officeart/2005/8/layout/orgChart1"/>
    <dgm:cxn modelId="{EE3087FC-9476-4DA8-81E6-A8DA0484C2F0}" type="presParOf" srcId="{CB84CE99-5163-44B7-9E8F-C68791BC13E8}" destId="{6CD6FE19-B4D6-480F-A426-3CDBF84CF8ED}" srcOrd="3" destOrd="0" presId="urn:microsoft.com/office/officeart/2005/8/layout/orgChart1"/>
    <dgm:cxn modelId="{B367F7B0-D8C2-42B6-8827-FC38C9A7D42C}" type="presParOf" srcId="{6CD6FE19-B4D6-480F-A426-3CDBF84CF8ED}" destId="{21C38340-4444-44CE-93FD-8091ABD5AC1B}" srcOrd="0" destOrd="0" presId="urn:microsoft.com/office/officeart/2005/8/layout/orgChart1"/>
    <dgm:cxn modelId="{FCCD5273-3D9A-47B2-AD2F-C68CBCA46A66}" type="presParOf" srcId="{21C38340-4444-44CE-93FD-8091ABD5AC1B}" destId="{E96491F4-8F97-4C9B-8873-84E6B4548520}" srcOrd="0" destOrd="0" presId="urn:microsoft.com/office/officeart/2005/8/layout/orgChart1"/>
    <dgm:cxn modelId="{B6B5576A-5D73-47A2-A661-BCA35F1699EE}" type="presParOf" srcId="{21C38340-4444-44CE-93FD-8091ABD5AC1B}" destId="{F9BA8E21-6FFF-43B7-A0D5-23DCAE517CA5}" srcOrd="1" destOrd="0" presId="urn:microsoft.com/office/officeart/2005/8/layout/orgChart1"/>
    <dgm:cxn modelId="{ADA176EC-810B-4929-8264-53C292F39E41}" type="presParOf" srcId="{6CD6FE19-B4D6-480F-A426-3CDBF84CF8ED}" destId="{F9CC9E47-BF32-4B90-BC55-94CB8C7813F7}" srcOrd="1" destOrd="0" presId="urn:microsoft.com/office/officeart/2005/8/layout/orgChart1"/>
    <dgm:cxn modelId="{A740E102-3D01-465D-9E2B-8C05AECB1975}" type="presParOf" srcId="{6CD6FE19-B4D6-480F-A426-3CDBF84CF8ED}" destId="{DC83CA01-AF53-44C6-989B-A3CDC9EDA718}" srcOrd="2" destOrd="0" presId="urn:microsoft.com/office/officeart/2005/8/layout/orgChart1"/>
    <dgm:cxn modelId="{F616BBCF-7FE6-4402-8839-858F1795C121}" type="presParOf" srcId="{863E6EDC-35C6-45DF-9D96-8E0094F8D923}" destId="{BD1CA797-11F1-4C81-B736-8D916901DB0E}" srcOrd="2" destOrd="0" presId="urn:microsoft.com/office/officeart/2005/8/layout/orgChart1"/>
    <dgm:cxn modelId="{718D5EF8-D163-45A9-B11C-84BAAB63FFDD}" type="presParOf" srcId="{65638727-20F0-47C4-90E7-A20B19AE646C}" destId="{3DE26DFC-5D8C-4637-A309-F38833504EE3}" srcOrd="2" destOrd="0" presId="urn:microsoft.com/office/officeart/2005/8/layout/orgChart1"/>
    <dgm:cxn modelId="{9CB4F0CB-44E8-4FDE-978E-1E8E5F3181A9}" type="presParOf" srcId="{65638727-20F0-47C4-90E7-A20B19AE646C}" destId="{CCDD9720-E223-49F2-AD22-553E7D31BAEF}" srcOrd="3" destOrd="0" presId="urn:microsoft.com/office/officeart/2005/8/layout/orgChart1"/>
    <dgm:cxn modelId="{99EB4D36-832E-470F-B061-2CAFD60CEE71}" type="presParOf" srcId="{CCDD9720-E223-49F2-AD22-553E7D31BAEF}" destId="{90C2D273-F615-402D-84BF-4CFDE366E701}" srcOrd="0" destOrd="0" presId="urn:microsoft.com/office/officeart/2005/8/layout/orgChart1"/>
    <dgm:cxn modelId="{B3B79C1D-735D-4880-8669-91A0C32A5E43}" type="presParOf" srcId="{90C2D273-F615-402D-84BF-4CFDE366E701}" destId="{C7BCA834-C91B-410F-9D19-70569EC984A6}" srcOrd="0" destOrd="0" presId="urn:microsoft.com/office/officeart/2005/8/layout/orgChart1"/>
    <dgm:cxn modelId="{C3D8BDC3-1466-4EC1-8083-2BD4530593D5}" type="presParOf" srcId="{90C2D273-F615-402D-84BF-4CFDE366E701}" destId="{6D7FFF17-11F9-4054-8E6A-DFBF775FD4BA}" srcOrd="1" destOrd="0" presId="urn:microsoft.com/office/officeart/2005/8/layout/orgChart1"/>
    <dgm:cxn modelId="{8AC7036A-9D0E-4432-B26C-525984598FE0}" type="presParOf" srcId="{CCDD9720-E223-49F2-AD22-553E7D31BAEF}" destId="{F3EA4DAE-4A32-4C21-9A69-EC6A88AF1552}" srcOrd="1" destOrd="0" presId="urn:microsoft.com/office/officeart/2005/8/layout/orgChart1"/>
    <dgm:cxn modelId="{9A354DAB-7457-402A-8803-27B9A59974B2}" type="presParOf" srcId="{F3EA4DAE-4A32-4C21-9A69-EC6A88AF1552}" destId="{CF38798B-0BBA-4305-8929-9ACB3AB5373E}" srcOrd="0" destOrd="0" presId="urn:microsoft.com/office/officeart/2005/8/layout/orgChart1"/>
    <dgm:cxn modelId="{A8E13D51-2E36-4BA4-B3E8-864D344C9E1D}" type="presParOf" srcId="{F3EA4DAE-4A32-4C21-9A69-EC6A88AF1552}" destId="{105B9770-9E33-43D7-9EF3-2EFDC43F515B}" srcOrd="1" destOrd="0" presId="urn:microsoft.com/office/officeart/2005/8/layout/orgChart1"/>
    <dgm:cxn modelId="{CB66AF4E-9AE5-4ECD-AF3B-38A5706FE864}" type="presParOf" srcId="{105B9770-9E33-43D7-9EF3-2EFDC43F515B}" destId="{05D816DF-42B2-4CBC-885C-8850C9131B0F}" srcOrd="0" destOrd="0" presId="urn:microsoft.com/office/officeart/2005/8/layout/orgChart1"/>
    <dgm:cxn modelId="{B0414ACB-F98F-48AA-A173-41D968EA519D}" type="presParOf" srcId="{05D816DF-42B2-4CBC-885C-8850C9131B0F}" destId="{01666184-D798-4F52-85CA-9531E1E2B54B}" srcOrd="0" destOrd="0" presId="urn:microsoft.com/office/officeart/2005/8/layout/orgChart1"/>
    <dgm:cxn modelId="{0BD96A69-EA5D-4CE6-BAD0-099667C7083D}" type="presParOf" srcId="{05D816DF-42B2-4CBC-885C-8850C9131B0F}" destId="{8E9000D9-AE80-4907-B1B1-A709899704E8}" srcOrd="1" destOrd="0" presId="urn:microsoft.com/office/officeart/2005/8/layout/orgChart1"/>
    <dgm:cxn modelId="{2C0A862F-089A-42B7-922E-A933AB4F749C}" type="presParOf" srcId="{105B9770-9E33-43D7-9EF3-2EFDC43F515B}" destId="{ACB3AD13-77C2-4711-8C62-1AB360A14C99}" srcOrd="1" destOrd="0" presId="urn:microsoft.com/office/officeart/2005/8/layout/orgChart1"/>
    <dgm:cxn modelId="{3DA544CB-55DF-4F31-BC2F-5ADBA260FF16}" type="presParOf" srcId="{105B9770-9E33-43D7-9EF3-2EFDC43F515B}" destId="{5EE162BC-1A04-4E21-BB05-A2793F75DBF6}" srcOrd="2" destOrd="0" presId="urn:microsoft.com/office/officeart/2005/8/layout/orgChart1"/>
    <dgm:cxn modelId="{19477EB8-6DE8-4315-9508-B7B825F429A4}" type="presParOf" srcId="{F3EA4DAE-4A32-4C21-9A69-EC6A88AF1552}" destId="{265011F6-5997-4E7A-8000-BE53F02C0018}" srcOrd="2" destOrd="0" presId="urn:microsoft.com/office/officeart/2005/8/layout/orgChart1"/>
    <dgm:cxn modelId="{73EEE129-DBEC-4F39-AFD7-D76638802E3D}" type="presParOf" srcId="{F3EA4DAE-4A32-4C21-9A69-EC6A88AF1552}" destId="{AA1F733A-B94C-4D96-8A03-CD3CA5398A35}" srcOrd="3" destOrd="0" presId="urn:microsoft.com/office/officeart/2005/8/layout/orgChart1"/>
    <dgm:cxn modelId="{8FA9C207-B721-4CCD-8C29-960D71C6EAB9}" type="presParOf" srcId="{AA1F733A-B94C-4D96-8A03-CD3CA5398A35}" destId="{5649DB21-2BF9-48EB-901A-F28671566374}" srcOrd="0" destOrd="0" presId="urn:microsoft.com/office/officeart/2005/8/layout/orgChart1"/>
    <dgm:cxn modelId="{F4EA0408-EF89-4038-9682-EDBFCE0CEFE3}" type="presParOf" srcId="{5649DB21-2BF9-48EB-901A-F28671566374}" destId="{698A222B-1001-4CFD-B8B6-0130EC177BAD}" srcOrd="0" destOrd="0" presId="urn:microsoft.com/office/officeart/2005/8/layout/orgChart1"/>
    <dgm:cxn modelId="{C2F0BB24-28D3-48B1-8BD8-8F357EC34030}" type="presParOf" srcId="{5649DB21-2BF9-48EB-901A-F28671566374}" destId="{BEAA9BA2-CC5E-4B29-A1AF-25769AE2C357}" srcOrd="1" destOrd="0" presId="urn:microsoft.com/office/officeart/2005/8/layout/orgChart1"/>
    <dgm:cxn modelId="{DBD369E9-3AAF-4E07-BE84-AF74D23A668E}" type="presParOf" srcId="{AA1F733A-B94C-4D96-8A03-CD3CA5398A35}" destId="{88058F2C-655F-402D-80B0-4FF2453605D8}" srcOrd="1" destOrd="0" presId="urn:microsoft.com/office/officeart/2005/8/layout/orgChart1"/>
    <dgm:cxn modelId="{6C774CE6-D378-4A44-8FED-EDE968583DA5}" type="presParOf" srcId="{AA1F733A-B94C-4D96-8A03-CD3CA5398A35}" destId="{D099E46F-992C-4ED3-ABB9-F84ED829E374}" srcOrd="2" destOrd="0" presId="urn:microsoft.com/office/officeart/2005/8/layout/orgChart1"/>
    <dgm:cxn modelId="{3474734B-A09B-4806-9CAF-A21A8D6FDCC1}" type="presParOf" srcId="{CCDD9720-E223-49F2-AD22-553E7D31BAEF}" destId="{8B445A94-BDD1-4327-B28E-5D694AE9582B}" srcOrd="2" destOrd="0" presId="urn:microsoft.com/office/officeart/2005/8/layout/orgChart1"/>
    <dgm:cxn modelId="{43F1028A-0966-479D-96C2-EB6C9E32E6F3}" type="presParOf" srcId="{65638727-20F0-47C4-90E7-A20B19AE646C}" destId="{314A68DA-A1DA-4D85-8822-1F56D8845F60}" srcOrd="4" destOrd="0" presId="urn:microsoft.com/office/officeart/2005/8/layout/orgChart1"/>
    <dgm:cxn modelId="{9E20074A-B6A5-4926-8074-CF467A5546FE}" type="presParOf" srcId="{65638727-20F0-47C4-90E7-A20B19AE646C}" destId="{7D65E451-85FC-4F89-8C5C-18368FDFAD2C}" srcOrd="5" destOrd="0" presId="urn:microsoft.com/office/officeart/2005/8/layout/orgChart1"/>
    <dgm:cxn modelId="{CD8125BD-4347-46DD-9C4A-B670F2742189}" type="presParOf" srcId="{7D65E451-85FC-4F89-8C5C-18368FDFAD2C}" destId="{B8100747-FC99-4529-A662-C50EA8B73D8E}" srcOrd="0" destOrd="0" presId="urn:microsoft.com/office/officeart/2005/8/layout/orgChart1"/>
    <dgm:cxn modelId="{516FD941-B59D-4E48-A1A9-38B54C2B9E01}" type="presParOf" srcId="{B8100747-FC99-4529-A662-C50EA8B73D8E}" destId="{9A85BD29-4200-47A9-832C-E53275DA094E}" srcOrd="0" destOrd="0" presId="urn:microsoft.com/office/officeart/2005/8/layout/orgChart1"/>
    <dgm:cxn modelId="{AACCFD7E-44EF-455F-9DD3-BD984CD6C028}" type="presParOf" srcId="{B8100747-FC99-4529-A662-C50EA8B73D8E}" destId="{0B80650D-0ECF-463C-B683-193A34F10593}" srcOrd="1" destOrd="0" presId="urn:microsoft.com/office/officeart/2005/8/layout/orgChart1"/>
    <dgm:cxn modelId="{FE975EB1-EE47-46FE-8008-746D317F566D}" type="presParOf" srcId="{7D65E451-85FC-4F89-8C5C-18368FDFAD2C}" destId="{F9722B01-B443-42B2-BEC7-C4C75BF5B35F}" srcOrd="1" destOrd="0" presId="urn:microsoft.com/office/officeart/2005/8/layout/orgChart1"/>
    <dgm:cxn modelId="{04AA83A9-31B7-4060-A199-56CC42575826}" type="presParOf" srcId="{7D65E451-85FC-4F89-8C5C-18368FDFAD2C}" destId="{BF299A26-C6F9-42CE-8971-3EA1425EE222}" srcOrd="2" destOrd="0" presId="urn:microsoft.com/office/officeart/2005/8/layout/orgChart1"/>
    <dgm:cxn modelId="{D16BE580-8E37-4A89-A80F-1C46E34D4A66}" type="presParOf" srcId="{01D75540-3DC3-4EAD-A8E9-7C7AFBA4E456}" destId="{B205C6C9-FF48-4980-93FF-EC355D6EE7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C91770-8CB0-4F9F-A970-06D3854AA3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BBC1C-343B-4ACC-9A8C-3D0F5487EAC5}">
      <dgm:prSet custT="1"/>
      <dgm:spPr/>
      <dgm:t>
        <a:bodyPr/>
        <a:lstStyle/>
        <a:p>
          <a:r>
            <a:rPr lang="en-IN" sz="4400" dirty="0"/>
            <a:t>Addressing Class Imbalance</a:t>
          </a:r>
          <a:endParaRPr lang="en-US" sz="4400" dirty="0"/>
        </a:p>
      </dgm:t>
    </dgm:pt>
    <dgm:pt modelId="{F3050B71-910D-40F1-9EF6-39C04D4ABD2E}" type="parTrans" cxnId="{9C1A3BF0-85A6-43DD-921F-9289F1047414}">
      <dgm:prSet/>
      <dgm:spPr/>
      <dgm:t>
        <a:bodyPr/>
        <a:lstStyle/>
        <a:p>
          <a:endParaRPr lang="en-US"/>
        </a:p>
      </dgm:t>
    </dgm:pt>
    <dgm:pt modelId="{DA145C70-BCD7-4CC0-BABF-A9D4FC5E4096}" type="sibTrans" cxnId="{9C1A3BF0-85A6-43DD-921F-9289F1047414}">
      <dgm:prSet/>
      <dgm:spPr/>
      <dgm:t>
        <a:bodyPr/>
        <a:lstStyle/>
        <a:p>
          <a:endParaRPr lang="en-US"/>
        </a:p>
      </dgm:t>
    </dgm:pt>
    <dgm:pt modelId="{1CB423CE-AE29-48BC-B2D5-F50E5005810E}">
      <dgm:prSet custT="1"/>
      <dgm:spPr/>
      <dgm:t>
        <a:bodyPr/>
        <a:lstStyle/>
        <a:p>
          <a:r>
            <a:rPr lang="en-IN" sz="2400" dirty="0"/>
            <a:t>SMOTE (Synthetic Minority Over-sampling Technique),Oversample the minority class (underrepresented medical specialties).</a:t>
          </a:r>
          <a:endParaRPr lang="en-US" sz="2400" dirty="0"/>
        </a:p>
      </dgm:t>
    </dgm:pt>
    <dgm:pt modelId="{FF3BAF16-F756-41BA-96F7-678A742F6752}" type="parTrans" cxnId="{AE1D979B-91ED-4EDA-B086-22A9908C0591}">
      <dgm:prSet/>
      <dgm:spPr/>
      <dgm:t>
        <a:bodyPr/>
        <a:lstStyle/>
        <a:p>
          <a:endParaRPr lang="en-US"/>
        </a:p>
      </dgm:t>
    </dgm:pt>
    <dgm:pt modelId="{F8CC737E-BB88-4E6C-B7CD-20D1B7900D25}" type="sibTrans" cxnId="{AE1D979B-91ED-4EDA-B086-22A9908C0591}">
      <dgm:prSet/>
      <dgm:spPr/>
      <dgm:t>
        <a:bodyPr/>
        <a:lstStyle/>
        <a:p>
          <a:endParaRPr lang="en-US"/>
        </a:p>
      </dgm:t>
    </dgm:pt>
    <dgm:pt modelId="{A73278FB-59F4-4192-B6C1-7AD940FD9FA6}">
      <dgm:prSet custT="1"/>
      <dgm:spPr/>
      <dgm:t>
        <a:bodyPr/>
        <a:lstStyle/>
        <a:p>
          <a:r>
            <a:rPr lang="en-IN" sz="2400" dirty="0"/>
            <a:t>Create synthetic samples to balance the dataset by using  PCA component of minority classes.</a:t>
          </a:r>
          <a:endParaRPr lang="en-US" sz="2400" dirty="0"/>
        </a:p>
      </dgm:t>
    </dgm:pt>
    <dgm:pt modelId="{5BC3D831-A858-4604-95BB-927BB755DDCA}" type="parTrans" cxnId="{42E3E5AF-C3D5-4E6B-A3A0-BF99CF3D6EFB}">
      <dgm:prSet/>
      <dgm:spPr/>
      <dgm:t>
        <a:bodyPr/>
        <a:lstStyle/>
        <a:p>
          <a:endParaRPr lang="en-US"/>
        </a:p>
      </dgm:t>
    </dgm:pt>
    <dgm:pt modelId="{1A2B925E-CC17-459B-86FA-5506B043CD1E}" type="sibTrans" cxnId="{42E3E5AF-C3D5-4E6B-A3A0-BF99CF3D6EFB}">
      <dgm:prSet/>
      <dgm:spPr/>
      <dgm:t>
        <a:bodyPr/>
        <a:lstStyle/>
        <a:p>
          <a:endParaRPr lang="en-US"/>
        </a:p>
      </dgm:t>
    </dgm:pt>
    <dgm:pt modelId="{D8D6FB8F-03C3-4700-BBC5-D876FDE9E981}">
      <dgm:prSet custT="1"/>
      <dgm:spPr/>
      <dgm:t>
        <a:bodyPr/>
        <a:lstStyle/>
        <a:p>
          <a:endParaRPr lang="en-US" sz="2400" dirty="0"/>
        </a:p>
      </dgm:t>
    </dgm:pt>
    <dgm:pt modelId="{7FF3C5EF-5459-463B-B91C-85CFEABE7F93}" type="parTrans" cxnId="{958F5545-AB9C-4478-83B7-ECDC34F45014}">
      <dgm:prSet/>
      <dgm:spPr/>
      <dgm:t>
        <a:bodyPr/>
        <a:lstStyle/>
        <a:p>
          <a:endParaRPr lang="en-IN"/>
        </a:p>
      </dgm:t>
    </dgm:pt>
    <dgm:pt modelId="{9A488BDD-72A7-4375-90A1-D5725850F093}" type="sibTrans" cxnId="{958F5545-AB9C-4478-83B7-ECDC34F45014}">
      <dgm:prSet/>
      <dgm:spPr/>
      <dgm:t>
        <a:bodyPr/>
        <a:lstStyle/>
        <a:p>
          <a:endParaRPr lang="en-IN"/>
        </a:p>
      </dgm:t>
    </dgm:pt>
    <dgm:pt modelId="{6FA795CF-A01B-4339-B7E2-DB84635330F2}" type="pres">
      <dgm:prSet presAssocID="{8BC91770-8CB0-4F9F-A970-06D3854AA366}" presName="Name0" presStyleCnt="0">
        <dgm:presLayoutVars>
          <dgm:dir/>
          <dgm:animLvl val="lvl"/>
          <dgm:resizeHandles val="exact"/>
        </dgm:presLayoutVars>
      </dgm:prSet>
      <dgm:spPr/>
    </dgm:pt>
    <dgm:pt modelId="{80C1160C-9503-43EE-86BE-F6CD8E6AE6D5}" type="pres">
      <dgm:prSet presAssocID="{1DFBBC1C-343B-4ACC-9A8C-3D0F5487EAC5}" presName="linNode" presStyleCnt="0"/>
      <dgm:spPr/>
    </dgm:pt>
    <dgm:pt modelId="{2391B839-9E5E-4D60-8516-0670B9D4F6FE}" type="pres">
      <dgm:prSet presAssocID="{1DFBBC1C-343B-4ACC-9A8C-3D0F5487EAC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6E951C1-8D0F-48A9-BCC7-DBEF887278A8}" type="pres">
      <dgm:prSet presAssocID="{1DFBBC1C-343B-4ACC-9A8C-3D0F5487EAC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C67903D-04D0-4FEE-81A6-438C9DDE867C}" type="presOf" srcId="{1CB423CE-AE29-48BC-B2D5-F50E5005810E}" destId="{86E951C1-8D0F-48A9-BCC7-DBEF887278A8}" srcOrd="0" destOrd="0" presId="urn:microsoft.com/office/officeart/2005/8/layout/vList5"/>
    <dgm:cxn modelId="{958F5545-AB9C-4478-83B7-ECDC34F45014}" srcId="{1DFBBC1C-343B-4ACC-9A8C-3D0F5487EAC5}" destId="{D8D6FB8F-03C3-4700-BBC5-D876FDE9E981}" srcOrd="1" destOrd="0" parTransId="{7FF3C5EF-5459-463B-B91C-85CFEABE7F93}" sibTransId="{9A488BDD-72A7-4375-90A1-D5725850F093}"/>
    <dgm:cxn modelId="{CEEEEE74-C4CA-469C-925F-46AB1819BA2B}" type="presOf" srcId="{8BC91770-8CB0-4F9F-A970-06D3854AA366}" destId="{6FA795CF-A01B-4339-B7E2-DB84635330F2}" srcOrd="0" destOrd="0" presId="urn:microsoft.com/office/officeart/2005/8/layout/vList5"/>
    <dgm:cxn modelId="{AE1D979B-91ED-4EDA-B086-22A9908C0591}" srcId="{1DFBBC1C-343B-4ACC-9A8C-3D0F5487EAC5}" destId="{1CB423CE-AE29-48BC-B2D5-F50E5005810E}" srcOrd="0" destOrd="0" parTransId="{FF3BAF16-F756-41BA-96F7-678A742F6752}" sibTransId="{F8CC737E-BB88-4E6C-B7CD-20D1B7900D25}"/>
    <dgm:cxn modelId="{E76D6D9C-8D13-4CB0-AC0A-6FFF4EA6AEAC}" type="presOf" srcId="{D8D6FB8F-03C3-4700-BBC5-D876FDE9E981}" destId="{86E951C1-8D0F-48A9-BCC7-DBEF887278A8}" srcOrd="0" destOrd="1" presId="urn:microsoft.com/office/officeart/2005/8/layout/vList5"/>
    <dgm:cxn modelId="{D8219DA9-FE2B-4072-94FC-FECB9C45476A}" type="presOf" srcId="{A73278FB-59F4-4192-B6C1-7AD940FD9FA6}" destId="{86E951C1-8D0F-48A9-BCC7-DBEF887278A8}" srcOrd="0" destOrd="2" presId="urn:microsoft.com/office/officeart/2005/8/layout/vList5"/>
    <dgm:cxn modelId="{42E3E5AF-C3D5-4E6B-A3A0-BF99CF3D6EFB}" srcId="{1DFBBC1C-343B-4ACC-9A8C-3D0F5487EAC5}" destId="{A73278FB-59F4-4192-B6C1-7AD940FD9FA6}" srcOrd="2" destOrd="0" parTransId="{5BC3D831-A858-4604-95BB-927BB755DDCA}" sibTransId="{1A2B925E-CC17-459B-86FA-5506B043CD1E}"/>
    <dgm:cxn modelId="{2687E4DD-92BA-41CF-B80C-18DBFABEE8F4}" type="presOf" srcId="{1DFBBC1C-343B-4ACC-9A8C-3D0F5487EAC5}" destId="{2391B839-9E5E-4D60-8516-0670B9D4F6FE}" srcOrd="0" destOrd="0" presId="urn:microsoft.com/office/officeart/2005/8/layout/vList5"/>
    <dgm:cxn modelId="{9C1A3BF0-85A6-43DD-921F-9289F1047414}" srcId="{8BC91770-8CB0-4F9F-A970-06D3854AA366}" destId="{1DFBBC1C-343B-4ACC-9A8C-3D0F5487EAC5}" srcOrd="0" destOrd="0" parTransId="{F3050B71-910D-40F1-9EF6-39C04D4ABD2E}" sibTransId="{DA145C70-BCD7-4CC0-BABF-A9D4FC5E4096}"/>
    <dgm:cxn modelId="{92083A31-437E-4716-AC1A-C92A0AB6FA9C}" type="presParOf" srcId="{6FA795CF-A01B-4339-B7E2-DB84635330F2}" destId="{80C1160C-9503-43EE-86BE-F6CD8E6AE6D5}" srcOrd="0" destOrd="0" presId="urn:microsoft.com/office/officeart/2005/8/layout/vList5"/>
    <dgm:cxn modelId="{97C134E8-77A3-4BF5-B3FC-BAFD09A93CCE}" type="presParOf" srcId="{80C1160C-9503-43EE-86BE-F6CD8E6AE6D5}" destId="{2391B839-9E5E-4D60-8516-0670B9D4F6FE}" srcOrd="0" destOrd="0" presId="urn:microsoft.com/office/officeart/2005/8/layout/vList5"/>
    <dgm:cxn modelId="{C544C427-8091-436E-839C-11AE3C1210EF}" type="presParOf" srcId="{80C1160C-9503-43EE-86BE-F6CD8E6AE6D5}" destId="{86E951C1-8D0F-48A9-BCC7-DBEF887278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A71B3-1CAC-4F0A-93AC-910035720A38}">
      <dsp:nvSpPr>
        <dsp:cNvPr id="0" name=""/>
        <dsp:cNvSpPr/>
      </dsp:nvSpPr>
      <dsp:spPr>
        <a:xfrm>
          <a:off x="1024625" y="0"/>
          <a:ext cx="1097489" cy="1046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A9036-A946-42ED-BAD3-7FC3FEECA678}">
      <dsp:nvSpPr>
        <dsp:cNvPr id="0" name=""/>
        <dsp:cNvSpPr/>
      </dsp:nvSpPr>
      <dsp:spPr>
        <a:xfrm>
          <a:off x="5527" y="1163982"/>
          <a:ext cx="3135684" cy="448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>
              <a:latin typeface="Aptos Display" panose="02110004020202020204"/>
            </a:rPr>
            <a:t>Input data</a:t>
          </a:r>
          <a:endParaRPr lang="en-GB" sz="2700" kern="1200"/>
        </a:p>
      </dsp:txBody>
      <dsp:txXfrm>
        <a:off x="5527" y="1163982"/>
        <a:ext cx="3135684" cy="448497"/>
      </dsp:txXfrm>
    </dsp:sp>
    <dsp:sp modelId="{1BFA673F-CADD-47DC-90F0-6EACEA508739}">
      <dsp:nvSpPr>
        <dsp:cNvPr id="0" name=""/>
        <dsp:cNvSpPr/>
      </dsp:nvSpPr>
      <dsp:spPr>
        <a:xfrm>
          <a:off x="5527" y="1667125"/>
          <a:ext cx="31356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Aptos Display" panose="02110004020202020204"/>
            </a:rPr>
            <a:t> Clinical notes</a:t>
          </a:r>
          <a:endParaRPr lang="en-GB" sz="1700" kern="1200"/>
        </a:p>
      </dsp:txBody>
      <dsp:txXfrm>
        <a:off x="5527" y="1667125"/>
        <a:ext cx="3135684" cy="1198312"/>
      </dsp:txXfrm>
    </dsp:sp>
    <dsp:sp modelId="{E25569A1-B9D0-4F15-9E26-E5AFA42F9FFD}">
      <dsp:nvSpPr>
        <dsp:cNvPr id="0" name=""/>
        <dsp:cNvSpPr/>
      </dsp:nvSpPr>
      <dsp:spPr>
        <a:xfrm>
          <a:off x="4709055" y="0"/>
          <a:ext cx="1097489" cy="1046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D8C85-3A48-4F1A-B88F-1FC9B1088A70}">
      <dsp:nvSpPr>
        <dsp:cNvPr id="0" name=""/>
        <dsp:cNvSpPr/>
      </dsp:nvSpPr>
      <dsp:spPr>
        <a:xfrm>
          <a:off x="3689957" y="1163982"/>
          <a:ext cx="3135684" cy="448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>
              <a:latin typeface="Aptos Display" panose="02110004020202020204"/>
            </a:rPr>
            <a:t> Classification model</a:t>
          </a:r>
          <a:endParaRPr lang="en-GB" sz="2700" kern="1200"/>
        </a:p>
      </dsp:txBody>
      <dsp:txXfrm>
        <a:off x="3689957" y="1163982"/>
        <a:ext cx="3135684" cy="448497"/>
      </dsp:txXfrm>
    </dsp:sp>
    <dsp:sp modelId="{2FB53773-FF5B-43E2-BBB2-6A7BC7BA35D0}">
      <dsp:nvSpPr>
        <dsp:cNvPr id="0" name=""/>
        <dsp:cNvSpPr/>
      </dsp:nvSpPr>
      <dsp:spPr>
        <a:xfrm>
          <a:off x="3689957" y="1667125"/>
          <a:ext cx="31356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 dirty="0">
              <a:latin typeface="Aptos Display" panose="02110004020202020204"/>
            </a:rPr>
            <a:t> Pipeline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 dirty="0">
              <a:latin typeface="Aptos Display" panose="02110004020202020204"/>
            </a:rPr>
            <a:t> </a:t>
          </a:r>
          <a:r>
            <a:rPr lang="en-GB" sz="1700" kern="1200" dirty="0">
              <a:solidFill>
                <a:srgbClr val="000000"/>
              </a:solidFill>
              <a:latin typeface="Calibri"/>
              <a:cs typeface="Calibri"/>
            </a:rPr>
            <a:t>Medical data pre-trained </a:t>
          </a:r>
          <a:r>
            <a:rPr lang="en-GB" sz="1700" kern="1200" dirty="0">
              <a:solidFill>
                <a:srgbClr val="000000"/>
              </a:solidFill>
              <a:latin typeface="Aptos Display"/>
            </a:rPr>
            <a:t>NLP </a:t>
          </a:r>
          <a:r>
            <a:rPr lang="en-GB" sz="1700" kern="1200" dirty="0">
              <a:solidFill>
                <a:srgbClr val="000000"/>
              </a:solidFill>
              <a:latin typeface="Aptos Display"/>
              <a:cs typeface="Calibri"/>
            </a:rPr>
            <a:t>model </a:t>
          </a:r>
          <a:r>
            <a:rPr lang="en-GB" sz="1700" kern="1200" dirty="0">
              <a:solidFill>
                <a:srgbClr val="000000"/>
              </a:solidFill>
              <a:latin typeface="Calibri"/>
              <a:cs typeface="Calibri"/>
            </a:rPr>
            <a:t> </a:t>
          </a:r>
          <a:endParaRPr lang="en-GB" sz="1700" kern="1200" dirty="0">
            <a:solidFill>
              <a:srgbClr val="000000"/>
            </a:solidFill>
            <a:latin typeface="Aptos Display"/>
            <a:cs typeface="Calibri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>
            <a:latin typeface="Calibri"/>
            <a:cs typeface="Calibri"/>
          </a:endParaRPr>
        </a:p>
      </dsp:txBody>
      <dsp:txXfrm>
        <a:off x="3689957" y="1667125"/>
        <a:ext cx="3135684" cy="1198312"/>
      </dsp:txXfrm>
    </dsp:sp>
    <dsp:sp modelId="{7CA8A742-AF92-4481-A3DF-15107067A14B}">
      <dsp:nvSpPr>
        <dsp:cNvPr id="0" name=""/>
        <dsp:cNvSpPr/>
      </dsp:nvSpPr>
      <dsp:spPr>
        <a:xfrm>
          <a:off x="8393484" y="0"/>
          <a:ext cx="1097489" cy="1046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7C8F8-9928-4D10-B647-416C3B649512}">
      <dsp:nvSpPr>
        <dsp:cNvPr id="0" name=""/>
        <dsp:cNvSpPr/>
      </dsp:nvSpPr>
      <dsp:spPr>
        <a:xfrm>
          <a:off x="7374387" y="1163982"/>
          <a:ext cx="3135684" cy="448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>
              <a:latin typeface="Aptos Display" panose="02110004020202020204"/>
            </a:rPr>
            <a:t> Output class</a:t>
          </a:r>
          <a:endParaRPr lang="en-GB" sz="2700" kern="1200"/>
        </a:p>
      </dsp:txBody>
      <dsp:txXfrm>
        <a:off x="7374387" y="1163982"/>
        <a:ext cx="3135684" cy="448497"/>
      </dsp:txXfrm>
    </dsp:sp>
    <dsp:sp modelId="{D6EA3BBC-AB27-4906-870B-CF651D0C7941}">
      <dsp:nvSpPr>
        <dsp:cNvPr id="0" name=""/>
        <dsp:cNvSpPr/>
      </dsp:nvSpPr>
      <dsp:spPr>
        <a:xfrm>
          <a:off x="7374387" y="1667125"/>
          <a:ext cx="31356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Aptos Display" panose="02110004020202020204"/>
            </a:rPr>
            <a:t> Medical speciality</a:t>
          </a:r>
          <a:endParaRPr lang="en-GB" sz="1700" kern="1200"/>
        </a:p>
      </dsp:txBody>
      <dsp:txXfrm>
        <a:off x="7374387" y="1667125"/>
        <a:ext cx="3135684" cy="1198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A6796-0988-4AC2-A070-88F8C956FF79}">
      <dsp:nvSpPr>
        <dsp:cNvPr id="0" name=""/>
        <dsp:cNvSpPr/>
      </dsp:nvSpPr>
      <dsp:spPr>
        <a:xfrm>
          <a:off x="780409" y="316839"/>
          <a:ext cx="1084623" cy="1084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7DAE2-FDFB-4711-BFBA-3C45AD4E6A93}">
      <dsp:nvSpPr>
        <dsp:cNvPr id="0" name=""/>
        <dsp:cNvSpPr/>
      </dsp:nvSpPr>
      <dsp:spPr>
        <a:xfrm>
          <a:off x="117584" y="1720008"/>
          <a:ext cx="241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The data set contains sample medical transcriptions for various medical specialities. </a:t>
          </a:r>
          <a:endParaRPr lang="en-US" sz="1500" kern="1200"/>
        </a:p>
      </dsp:txBody>
      <dsp:txXfrm>
        <a:off x="117584" y="1720008"/>
        <a:ext cx="2410273" cy="720000"/>
      </dsp:txXfrm>
    </dsp:sp>
    <dsp:sp modelId="{C0E30A76-AEA7-4367-8A4D-9BD01FD19FA4}">
      <dsp:nvSpPr>
        <dsp:cNvPr id="0" name=""/>
        <dsp:cNvSpPr/>
      </dsp:nvSpPr>
      <dsp:spPr>
        <a:xfrm>
          <a:off x="3612481" y="316839"/>
          <a:ext cx="1084623" cy="1084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D9A22-C6C3-406F-A8DE-D1A07D6EF3A9}">
      <dsp:nvSpPr>
        <dsp:cNvPr id="0" name=""/>
        <dsp:cNvSpPr/>
      </dsp:nvSpPr>
      <dsp:spPr>
        <a:xfrm>
          <a:off x="2949656" y="1720008"/>
          <a:ext cx="241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Data was scraped from mtsamples.com</a:t>
          </a:r>
          <a:endParaRPr lang="en-US" sz="1500" kern="1200"/>
        </a:p>
      </dsp:txBody>
      <dsp:txXfrm>
        <a:off x="2949656" y="1720008"/>
        <a:ext cx="2410273" cy="720000"/>
      </dsp:txXfrm>
    </dsp:sp>
    <dsp:sp modelId="{B6D82EA1-6442-4E4C-BFCB-D765BF28ED8D}">
      <dsp:nvSpPr>
        <dsp:cNvPr id="0" name=""/>
        <dsp:cNvSpPr/>
      </dsp:nvSpPr>
      <dsp:spPr>
        <a:xfrm>
          <a:off x="6444553" y="316839"/>
          <a:ext cx="1084623" cy="1084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B0361-5E5F-419C-87CC-CF7590621793}">
      <dsp:nvSpPr>
        <dsp:cNvPr id="0" name=""/>
        <dsp:cNvSpPr/>
      </dsp:nvSpPr>
      <dsp:spPr>
        <a:xfrm>
          <a:off x="5781727" y="1720008"/>
          <a:ext cx="241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size is around 5000</a:t>
          </a:r>
        </a:p>
      </dsp:txBody>
      <dsp:txXfrm>
        <a:off x="5781727" y="1720008"/>
        <a:ext cx="241027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15827-AB85-4ADC-A0BE-3013469FA684}">
      <dsp:nvSpPr>
        <dsp:cNvPr id="0" name=""/>
        <dsp:cNvSpPr/>
      </dsp:nvSpPr>
      <dsp:spPr>
        <a:xfrm>
          <a:off x="90364" y="2408030"/>
          <a:ext cx="1333241" cy="43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Pre-Processing</a:t>
          </a:r>
        </a:p>
      </dsp:txBody>
      <dsp:txXfrm>
        <a:off x="90364" y="2408030"/>
        <a:ext cx="1333241" cy="439363"/>
      </dsp:txXfrm>
    </dsp:sp>
    <dsp:sp modelId="{3EB5D0A6-2F54-4894-9663-3A8BFD9FFEDF}">
      <dsp:nvSpPr>
        <dsp:cNvPr id="0" name=""/>
        <dsp:cNvSpPr/>
      </dsp:nvSpPr>
      <dsp:spPr>
        <a:xfrm>
          <a:off x="88849" y="2274403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0A3F4-66E4-4003-8D77-882D5C66ACE0}">
      <dsp:nvSpPr>
        <dsp:cNvPr id="0" name=""/>
        <dsp:cNvSpPr/>
      </dsp:nvSpPr>
      <dsp:spPr>
        <a:xfrm>
          <a:off x="163086" y="2125928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64527-F517-4C5C-861F-421B92DF67F8}">
      <dsp:nvSpPr>
        <dsp:cNvPr id="0" name=""/>
        <dsp:cNvSpPr/>
      </dsp:nvSpPr>
      <dsp:spPr>
        <a:xfrm>
          <a:off x="341256" y="2155623"/>
          <a:ext cx="166655" cy="16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BCD4C-C75D-4CBC-81AC-A68812D349B0}">
      <dsp:nvSpPr>
        <dsp:cNvPr id="0" name=""/>
        <dsp:cNvSpPr/>
      </dsp:nvSpPr>
      <dsp:spPr>
        <a:xfrm>
          <a:off x="489731" y="1992301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A501F-9D94-47D5-87EA-21159D694D96}">
      <dsp:nvSpPr>
        <dsp:cNvPr id="0" name=""/>
        <dsp:cNvSpPr/>
      </dsp:nvSpPr>
      <dsp:spPr>
        <a:xfrm>
          <a:off x="682748" y="1932911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E8F4-8401-4A46-B9D8-4DD24FFBDD3F}">
      <dsp:nvSpPr>
        <dsp:cNvPr id="0" name=""/>
        <dsp:cNvSpPr/>
      </dsp:nvSpPr>
      <dsp:spPr>
        <a:xfrm>
          <a:off x="920307" y="2036844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E1B20-4228-4FBC-A927-DB1A285DAAC5}">
      <dsp:nvSpPr>
        <dsp:cNvPr id="0" name=""/>
        <dsp:cNvSpPr/>
      </dsp:nvSpPr>
      <dsp:spPr>
        <a:xfrm>
          <a:off x="1068782" y="2111081"/>
          <a:ext cx="166655" cy="16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ED74-D06A-4117-9F3B-C622ABEFF1E5}">
      <dsp:nvSpPr>
        <dsp:cNvPr id="0" name=""/>
        <dsp:cNvSpPr/>
      </dsp:nvSpPr>
      <dsp:spPr>
        <a:xfrm>
          <a:off x="1276646" y="2274403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92358-2632-4477-9683-5DE03ECC14EE}">
      <dsp:nvSpPr>
        <dsp:cNvPr id="0" name=""/>
        <dsp:cNvSpPr/>
      </dsp:nvSpPr>
      <dsp:spPr>
        <a:xfrm>
          <a:off x="1365731" y="2437725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4AAEB-0E04-488D-A405-0B6CCF339B57}">
      <dsp:nvSpPr>
        <dsp:cNvPr id="0" name=""/>
        <dsp:cNvSpPr/>
      </dsp:nvSpPr>
      <dsp:spPr>
        <a:xfrm>
          <a:off x="593663" y="2125928"/>
          <a:ext cx="272708" cy="272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24F16-18C7-4B34-B36D-97CEA052FBFE}">
      <dsp:nvSpPr>
        <dsp:cNvPr id="0" name=""/>
        <dsp:cNvSpPr/>
      </dsp:nvSpPr>
      <dsp:spPr>
        <a:xfrm>
          <a:off x="14612" y="2690132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EB45-6C95-4EBB-B2D2-B72EB287F8B6}">
      <dsp:nvSpPr>
        <dsp:cNvPr id="0" name=""/>
        <dsp:cNvSpPr/>
      </dsp:nvSpPr>
      <dsp:spPr>
        <a:xfrm>
          <a:off x="103697" y="2823759"/>
          <a:ext cx="166655" cy="16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D79D4-6146-41E2-8A19-8AF4C7908D05}">
      <dsp:nvSpPr>
        <dsp:cNvPr id="0" name=""/>
        <dsp:cNvSpPr/>
      </dsp:nvSpPr>
      <dsp:spPr>
        <a:xfrm>
          <a:off x="326408" y="2942539"/>
          <a:ext cx="242407" cy="242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7ACF-3924-484D-9376-578BCF288343}">
      <dsp:nvSpPr>
        <dsp:cNvPr id="0" name=""/>
        <dsp:cNvSpPr/>
      </dsp:nvSpPr>
      <dsp:spPr>
        <a:xfrm>
          <a:off x="638205" y="3135556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87AB3-5331-49CE-9B42-179F88B90E3F}">
      <dsp:nvSpPr>
        <dsp:cNvPr id="0" name=""/>
        <dsp:cNvSpPr/>
      </dsp:nvSpPr>
      <dsp:spPr>
        <a:xfrm>
          <a:off x="697595" y="2942539"/>
          <a:ext cx="166655" cy="16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A9C5F-E3FC-4E84-AA5C-97513657C3C8}">
      <dsp:nvSpPr>
        <dsp:cNvPr id="0" name=""/>
        <dsp:cNvSpPr/>
      </dsp:nvSpPr>
      <dsp:spPr>
        <a:xfrm>
          <a:off x="846070" y="3150403"/>
          <a:ext cx="106053" cy="10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2E5DC-51DE-45A0-B1B3-0EB87571DCAD}">
      <dsp:nvSpPr>
        <dsp:cNvPr id="0" name=""/>
        <dsp:cNvSpPr/>
      </dsp:nvSpPr>
      <dsp:spPr>
        <a:xfrm>
          <a:off x="979697" y="2912844"/>
          <a:ext cx="242407" cy="242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5FF5-596E-4CF2-8575-5BDF33ED06D4}">
      <dsp:nvSpPr>
        <dsp:cNvPr id="0" name=""/>
        <dsp:cNvSpPr/>
      </dsp:nvSpPr>
      <dsp:spPr>
        <a:xfrm>
          <a:off x="1306341" y="2853454"/>
          <a:ext cx="166655" cy="16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D70DD-086E-435D-8201-750D3794A591}">
      <dsp:nvSpPr>
        <dsp:cNvPr id="0" name=""/>
        <dsp:cNvSpPr/>
      </dsp:nvSpPr>
      <dsp:spPr>
        <a:xfrm>
          <a:off x="1472996" y="2155376"/>
          <a:ext cx="489442" cy="9343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6CC26-8DBB-4094-89A3-159BFD09ECD3}">
      <dsp:nvSpPr>
        <dsp:cNvPr id="0" name=""/>
        <dsp:cNvSpPr/>
      </dsp:nvSpPr>
      <dsp:spPr>
        <a:xfrm>
          <a:off x="1962439" y="2155830"/>
          <a:ext cx="1334843" cy="93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Aptos Display" panose="02110004020202020204"/>
            </a:rPr>
            <a:t>Feature Extraction</a:t>
          </a:r>
          <a:endParaRPr lang="en-IN" sz="1400" kern="1200"/>
        </a:p>
      </dsp:txBody>
      <dsp:txXfrm>
        <a:off x="1962439" y="2155830"/>
        <a:ext cx="1334843" cy="934390"/>
      </dsp:txXfrm>
    </dsp:sp>
    <dsp:sp modelId="{C993FEDA-63B7-4CEA-8328-F853B298F07D}">
      <dsp:nvSpPr>
        <dsp:cNvPr id="0" name=""/>
        <dsp:cNvSpPr/>
      </dsp:nvSpPr>
      <dsp:spPr>
        <a:xfrm>
          <a:off x="3297283" y="2155376"/>
          <a:ext cx="489442" cy="9343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63DA6-7280-49DE-A68B-1A06D773355F}">
      <dsp:nvSpPr>
        <dsp:cNvPr id="0" name=""/>
        <dsp:cNvSpPr/>
      </dsp:nvSpPr>
      <dsp:spPr>
        <a:xfrm>
          <a:off x="3786725" y="2155830"/>
          <a:ext cx="1334843" cy="93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Vectorisation</a:t>
          </a:r>
        </a:p>
      </dsp:txBody>
      <dsp:txXfrm>
        <a:off x="3786725" y="2155830"/>
        <a:ext cx="1334843" cy="934390"/>
      </dsp:txXfrm>
    </dsp:sp>
    <dsp:sp modelId="{9C7F60C1-04BD-4B55-A4DB-ACC70CF3FC11}">
      <dsp:nvSpPr>
        <dsp:cNvPr id="0" name=""/>
        <dsp:cNvSpPr/>
      </dsp:nvSpPr>
      <dsp:spPr>
        <a:xfrm>
          <a:off x="5121569" y="2155376"/>
          <a:ext cx="489442" cy="9343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FE9C-6A10-46C7-A7AC-CA9D3517C5D2}">
      <dsp:nvSpPr>
        <dsp:cNvPr id="0" name=""/>
        <dsp:cNvSpPr/>
      </dsp:nvSpPr>
      <dsp:spPr>
        <a:xfrm>
          <a:off x="5611011" y="2155830"/>
          <a:ext cx="1334843" cy="93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Visualisation</a:t>
          </a:r>
        </a:p>
      </dsp:txBody>
      <dsp:txXfrm>
        <a:off x="5611011" y="2155830"/>
        <a:ext cx="1334843" cy="934390"/>
      </dsp:txXfrm>
    </dsp:sp>
    <dsp:sp modelId="{72EE8AAD-4018-49CB-BF42-1CB4E029E3E5}">
      <dsp:nvSpPr>
        <dsp:cNvPr id="0" name=""/>
        <dsp:cNvSpPr/>
      </dsp:nvSpPr>
      <dsp:spPr>
        <a:xfrm>
          <a:off x="6945855" y="2155376"/>
          <a:ext cx="489442" cy="9343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6C80-244C-481E-AA1D-7473761A6286}">
      <dsp:nvSpPr>
        <dsp:cNvPr id="0" name=""/>
        <dsp:cNvSpPr/>
      </dsp:nvSpPr>
      <dsp:spPr>
        <a:xfrm>
          <a:off x="7435298" y="2155830"/>
          <a:ext cx="1334843" cy="93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Dimensionality Reduction</a:t>
          </a:r>
        </a:p>
      </dsp:txBody>
      <dsp:txXfrm>
        <a:off x="7435298" y="2155830"/>
        <a:ext cx="1334843" cy="934390"/>
      </dsp:txXfrm>
    </dsp:sp>
    <dsp:sp modelId="{ED938AAA-D7AE-49BF-A033-000392212D1B}">
      <dsp:nvSpPr>
        <dsp:cNvPr id="0" name=""/>
        <dsp:cNvSpPr/>
      </dsp:nvSpPr>
      <dsp:spPr>
        <a:xfrm>
          <a:off x="8770141" y="2155376"/>
          <a:ext cx="489442" cy="9343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A503A-11A8-4839-8A1D-9CFE99DC8388}">
      <dsp:nvSpPr>
        <dsp:cNvPr id="0" name=""/>
        <dsp:cNvSpPr/>
      </dsp:nvSpPr>
      <dsp:spPr>
        <a:xfrm>
          <a:off x="9312978" y="2078156"/>
          <a:ext cx="1134617" cy="1134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ML Classifier</a:t>
          </a:r>
        </a:p>
      </dsp:txBody>
      <dsp:txXfrm>
        <a:off x="9479139" y="2244317"/>
        <a:ext cx="802295" cy="802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4FA7-ACF1-4140-96EF-7DBEE602E805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1087" y="1242976"/>
        <a:ext cx="25774" cy="5154"/>
      </dsp:txXfrm>
    </dsp:sp>
    <dsp:sp modelId="{D6373300-BBB5-4A0A-B4D5-06B1CFC0B2BC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Cleaning</a:t>
          </a:r>
        </a:p>
      </dsp:txBody>
      <dsp:txXfrm>
        <a:off x="2092" y="573182"/>
        <a:ext cx="2241239" cy="1344743"/>
      </dsp:txXfrm>
    </dsp:sp>
    <dsp:sp modelId="{AD1F3A7D-D349-40DE-92EF-C91422C1A1A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27812" y="1242976"/>
        <a:ext cx="25774" cy="5154"/>
      </dsp:txXfrm>
    </dsp:sp>
    <dsp:sp modelId="{23BAC5B2-6CBC-4200-B777-EB405FF2381F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Text Analysis:</a:t>
          </a:r>
        </a:p>
      </dsp:txBody>
      <dsp:txXfrm>
        <a:off x="2758817" y="573182"/>
        <a:ext cx="2241239" cy="1344743"/>
      </dsp:txXfrm>
    </dsp:sp>
    <dsp:sp modelId="{19D57CBF-C1B9-4F96-A122-706A75050252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984537" y="1242976"/>
        <a:ext cx="25774" cy="5154"/>
      </dsp:txXfrm>
    </dsp:sp>
    <dsp:sp modelId="{4407E015-5287-4CA9-AC05-6620519C4CE5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Grouping </a:t>
          </a:r>
          <a:br>
            <a:rPr lang="en-US" sz="2000" kern="1200" dirty="0"/>
          </a:br>
          <a:r>
            <a:rPr lang="en-US" sz="2000" kern="1200" dirty="0"/>
            <a:t>(by medical </a:t>
          </a:r>
          <a:r>
            <a:rPr lang="en-IN" sz="2000" kern="1200" dirty="0"/>
            <a:t>speciality)</a:t>
          </a:r>
          <a:endParaRPr lang="en-US" sz="2000" kern="1200" dirty="0">
            <a:latin typeface="Aptos Display" panose="02110004020202020204"/>
          </a:endParaRPr>
        </a:p>
      </dsp:txBody>
      <dsp:txXfrm>
        <a:off x="5515542" y="573182"/>
        <a:ext cx="2241239" cy="1344743"/>
      </dsp:txXfrm>
    </dsp:sp>
    <dsp:sp modelId="{E793B3BB-F032-475F-8E9F-C141D989B795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/>
        </a:p>
      </dsp:txBody>
      <dsp:txXfrm>
        <a:off x="5050644" y="2155991"/>
        <a:ext cx="414311" cy="5154"/>
      </dsp:txXfrm>
    </dsp:sp>
    <dsp:sp modelId="{2E3DED29-70C4-43B3-8890-E626D4731B75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Filtering</a:t>
          </a:r>
          <a:br>
            <a:rPr lang="en-US" sz="2000" kern="1200" dirty="0"/>
          </a:br>
          <a:r>
            <a:rPr lang="en-US" sz="2000" kern="1200" dirty="0"/>
            <a:t>(entry count)</a:t>
          </a:r>
        </a:p>
      </dsp:txBody>
      <dsp:txXfrm>
        <a:off x="8272267" y="573182"/>
        <a:ext cx="2241239" cy="1344743"/>
      </dsp:txXfrm>
    </dsp:sp>
    <dsp:sp modelId="{CB590D89-1E6F-4D93-9807-268FF4745173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71087" y="3103206"/>
        <a:ext cx="25774" cy="5154"/>
      </dsp:txXfrm>
    </dsp:sp>
    <dsp:sp modelId="{A18C3AAC-3BA4-4691-A988-2D453EAE616A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Whitespace Removal</a:t>
          </a:r>
        </a:p>
      </dsp:txBody>
      <dsp:txXfrm>
        <a:off x="2092" y="2433411"/>
        <a:ext cx="2241239" cy="1344743"/>
      </dsp:txXfrm>
    </dsp:sp>
    <dsp:sp modelId="{70E950F4-418C-4735-BAE7-6DDE9173A125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27812" y="3103206"/>
        <a:ext cx="25774" cy="5154"/>
      </dsp:txXfrm>
    </dsp:sp>
    <dsp:sp modelId="{5EE8EB57-290D-49CF-9029-CFE6CB90FE6A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Specific Category Filtering</a:t>
          </a:r>
        </a:p>
      </dsp:txBody>
      <dsp:txXfrm>
        <a:off x="2758817" y="2433411"/>
        <a:ext cx="2241239" cy="1344743"/>
      </dsp:txXfrm>
    </dsp:sp>
    <dsp:sp modelId="{BA8B5E8C-FAF2-4BFE-AD71-D332A42A5218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984537" y="3103206"/>
        <a:ext cx="25774" cy="5154"/>
      </dsp:txXfrm>
    </dsp:sp>
    <dsp:sp modelId="{560D6CB6-B743-4C02-8BDC-02821A12E7C0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Category Merging </a:t>
          </a:r>
          <a:br>
            <a:rPr lang="en-US" sz="2000" kern="1200" dirty="0"/>
          </a:br>
          <a:r>
            <a:rPr lang="en-US" sz="2000" kern="1200" dirty="0"/>
            <a:t>(similar category)</a:t>
          </a:r>
        </a:p>
      </dsp:txBody>
      <dsp:txXfrm>
        <a:off x="5515542" y="2433411"/>
        <a:ext cx="2241239" cy="1344743"/>
      </dsp:txXfrm>
    </dsp:sp>
    <dsp:sp modelId="{370E7577-DD16-4E17-9EE6-9EB38B54032D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Data Preparation</a:t>
          </a:r>
        </a:p>
      </dsp:txBody>
      <dsp:txXfrm>
        <a:off x="8272267" y="2433411"/>
        <a:ext cx="2241239" cy="134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B7FB0-8A65-463A-8782-38D7A3DEA891}">
      <dsp:nvSpPr>
        <dsp:cNvPr id="0" name=""/>
        <dsp:cNvSpPr/>
      </dsp:nvSpPr>
      <dsp:spPr>
        <a:xfrm>
          <a:off x="1212569" y="960745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6BE91C-35EB-4965-B7E1-7E3F97020A2D}">
      <dsp:nvSpPr>
        <dsp:cNvPr id="0" name=""/>
        <dsp:cNvSpPr/>
      </dsp:nvSpPr>
      <dsp:spPr>
        <a:xfrm>
          <a:off x="417971" y="2625592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Lemmatization: </a:t>
          </a:r>
          <a:r>
            <a:rPr lang="en-US" sz="1200" kern="1200"/>
            <a:t>The lemmatize_text() function is defined to lemmatize the input text. This is done using the </a:t>
          </a:r>
          <a:r>
            <a:rPr lang="en-US" sz="1200" b="1" kern="1200"/>
            <a:t>WordNetLemmatizer</a:t>
          </a:r>
          <a:r>
            <a:rPr lang="en-US" sz="1200" kern="1200"/>
            <a:t> from the </a:t>
          </a:r>
          <a:r>
            <a:rPr lang="en-US" sz="1200" b="1" kern="1200"/>
            <a:t>nltk</a:t>
          </a:r>
          <a:r>
            <a:rPr lang="en-US" sz="1200" kern="1200"/>
            <a:t> library.</a:t>
          </a:r>
          <a:endParaRPr lang="en-US" sz="1200" kern="1200" dirty="0"/>
        </a:p>
      </dsp:txBody>
      <dsp:txXfrm>
        <a:off x="417971" y="2625592"/>
        <a:ext cx="2889450" cy="765000"/>
      </dsp:txXfrm>
    </dsp:sp>
    <dsp:sp modelId="{DB0E4EF2-9130-45E2-8C15-FDD8E36E704E}">
      <dsp:nvSpPr>
        <dsp:cNvPr id="0" name=""/>
        <dsp:cNvSpPr/>
      </dsp:nvSpPr>
      <dsp:spPr>
        <a:xfrm>
          <a:off x="4607673" y="960745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9EDE1A-CE59-468F-9F1F-6E1992D3DBFE}">
      <dsp:nvSpPr>
        <dsp:cNvPr id="0" name=""/>
        <dsp:cNvSpPr/>
      </dsp:nvSpPr>
      <dsp:spPr>
        <a:xfrm>
          <a:off x="3813075" y="2625592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Text Cleaning: </a:t>
          </a:r>
          <a:r>
            <a:rPr lang="en-US" sz="1200" kern="1200"/>
            <a:t>The clean_text() function is defined as cleaning the input text.</a:t>
          </a:r>
          <a:endParaRPr lang="en-US" sz="1200" kern="1200" dirty="0"/>
        </a:p>
      </dsp:txBody>
      <dsp:txXfrm>
        <a:off x="3813075" y="2625592"/>
        <a:ext cx="2889450" cy="765000"/>
      </dsp:txXfrm>
    </dsp:sp>
    <dsp:sp modelId="{C92F31E7-1B60-4039-B89F-1ED445666214}">
      <dsp:nvSpPr>
        <dsp:cNvPr id="0" name=""/>
        <dsp:cNvSpPr/>
      </dsp:nvSpPr>
      <dsp:spPr>
        <a:xfrm>
          <a:off x="8002777" y="960745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B1508E-150A-4C69-8F68-66CC9673A4A9}">
      <dsp:nvSpPr>
        <dsp:cNvPr id="0" name=""/>
        <dsp:cNvSpPr/>
      </dsp:nvSpPr>
      <dsp:spPr>
        <a:xfrm>
          <a:off x="7208178" y="2625592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NER Model</a:t>
          </a:r>
          <a:r>
            <a:rPr lang="en-US" sz="1200" kern="1200" dirty="0"/>
            <a:t>: Loaded the </a:t>
          </a:r>
          <a:r>
            <a:rPr lang="en-US" sz="1200" b="1" kern="1200" dirty="0"/>
            <a:t>en_ner_bionlp13cg_md</a:t>
          </a:r>
          <a:r>
            <a:rPr lang="en-US" sz="1200" kern="1200" dirty="0"/>
            <a:t> model from sci-spacy, which is trained on BIONLP13CG corpus</a:t>
          </a:r>
        </a:p>
      </dsp:txBody>
      <dsp:txXfrm>
        <a:off x="7208178" y="2625592"/>
        <a:ext cx="2889450" cy="76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3B1F3-1E33-4838-9865-713CD5C0F8C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73AD0-F0C3-4E20-8A1C-9E5F6ECAA83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3A2D3-B325-4F6F-A9E2-A326AB553D4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TF-IDF vectorization of entities with 1000 features.</a:t>
          </a:r>
        </a:p>
      </dsp:txBody>
      <dsp:txXfrm>
        <a:off x="1507738" y="707092"/>
        <a:ext cx="9007861" cy="1305401"/>
      </dsp:txXfrm>
    </dsp:sp>
    <dsp:sp modelId="{05F0B6D0-7281-4A63-9A89-F3E9DF1F736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FB8D3-8438-4281-A764-5E44EA48911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F55E-C3EE-4D1A-9BF3-22B15FDFFAA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Vectorization using pre-trained </a:t>
          </a:r>
          <a:r>
            <a:rPr lang="en-US" sz="2500" b="1" kern="1200"/>
            <a:t>Biowordvec</a:t>
          </a:r>
          <a:r>
            <a:rPr lang="en-US" sz="2500" kern="1200"/>
            <a:t> embeddings of 200 dimensions trained using PubMed and MIMIC III clinical notes.</a:t>
          </a:r>
        </a:p>
      </dsp:txBody>
      <dsp:txXfrm>
        <a:off x="1507738" y="2338844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97EA9-9406-485A-81AA-5A85EB150BED}">
      <dsp:nvSpPr>
        <dsp:cNvPr id="0" name=""/>
        <dsp:cNvSpPr/>
      </dsp:nvSpPr>
      <dsp:spPr>
        <a:xfrm>
          <a:off x="0" y="10290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PCA (Principal Component Analysis):</a:t>
          </a:r>
        </a:p>
      </dsp:txBody>
      <dsp:txXfrm>
        <a:off x="59399" y="1088468"/>
        <a:ext cx="10396802" cy="1098002"/>
      </dsp:txXfrm>
    </dsp:sp>
    <dsp:sp modelId="{948390D6-8544-4661-98FF-91B6DCE3AAE0}">
      <dsp:nvSpPr>
        <dsp:cNvPr id="0" name=""/>
        <dsp:cNvSpPr/>
      </dsp:nvSpPr>
      <dsp:spPr>
        <a:xfrm>
          <a:off x="0" y="2245869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Applied PCA to reduce the dimensionality of</a:t>
          </a:r>
          <a:r>
            <a:rPr lang="en-US" sz="2400" kern="1200" dirty="0">
              <a:latin typeface="Aptos Display" panose="02110004020202020204"/>
            </a:rPr>
            <a:t> feature space from 1000 to 582</a:t>
          </a:r>
          <a:r>
            <a:rPr lang="en-US" sz="2400" kern="1200" dirty="0"/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Retained 95% variance in the data.</a:t>
          </a:r>
        </a:p>
      </dsp:txBody>
      <dsp:txXfrm>
        <a:off x="0" y="2245869"/>
        <a:ext cx="10515600" cy="1076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A68DA-A1DA-4D85-8822-1F56D8845F60}">
      <dsp:nvSpPr>
        <dsp:cNvPr id="0" name=""/>
        <dsp:cNvSpPr/>
      </dsp:nvSpPr>
      <dsp:spPr>
        <a:xfrm>
          <a:off x="5422359" y="1591346"/>
          <a:ext cx="3836359" cy="665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907"/>
              </a:lnTo>
              <a:lnTo>
                <a:pt x="3836359" y="332907"/>
              </a:lnTo>
              <a:lnTo>
                <a:pt x="3836359" y="6658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011F6-5997-4E7A-8000-BE53F02C0018}">
      <dsp:nvSpPr>
        <dsp:cNvPr id="0" name=""/>
        <dsp:cNvSpPr/>
      </dsp:nvSpPr>
      <dsp:spPr>
        <a:xfrm>
          <a:off x="4154141" y="3029252"/>
          <a:ext cx="475581" cy="210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685"/>
              </a:lnTo>
              <a:lnTo>
                <a:pt x="475581" y="210568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8798B-0BBA-4305-8929-9ACB3AB5373E}">
      <dsp:nvSpPr>
        <dsp:cNvPr id="0" name=""/>
        <dsp:cNvSpPr/>
      </dsp:nvSpPr>
      <dsp:spPr>
        <a:xfrm>
          <a:off x="4154141" y="3029252"/>
          <a:ext cx="475581" cy="923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833"/>
              </a:lnTo>
              <a:lnTo>
                <a:pt x="475581" y="9238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26DFC-5D8C-4637-A309-F38833504EE3}">
      <dsp:nvSpPr>
        <dsp:cNvPr id="0" name=""/>
        <dsp:cNvSpPr/>
      </dsp:nvSpPr>
      <dsp:spPr>
        <a:xfrm>
          <a:off x="5376639" y="1591346"/>
          <a:ext cx="91440" cy="665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58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FD0D3-383E-48B9-8118-17BAD64C3F56}">
      <dsp:nvSpPr>
        <dsp:cNvPr id="0" name=""/>
        <dsp:cNvSpPr/>
      </dsp:nvSpPr>
      <dsp:spPr>
        <a:xfrm>
          <a:off x="317054" y="3029252"/>
          <a:ext cx="476309" cy="210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685"/>
              </a:lnTo>
              <a:lnTo>
                <a:pt x="476309" y="210568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EC0B3-309F-4832-A41E-8068566E85D1}">
      <dsp:nvSpPr>
        <dsp:cNvPr id="0" name=""/>
        <dsp:cNvSpPr/>
      </dsp:nvSpPr>
      <dsp:spPr>
        <a:xfrm>
          <a:off x="317054" y="3029252"/>
          <a:ext cx="476309" cy="923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833"/>
              </a:lnTo>
              <a:lnTo>
                <a:pt x="476309" y="9238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F1569-9AA4-43BD-80C9-7BFB7601939E}">
      <dsp:nvSpPr>
        <dsp:cNvPr id="0" name=""/>
        <dsp:cNvSpPr/>
      </dsp:nvSpPr>
      <dsp:spPr>
        <a:xfrm>
          <a:off x="1585272" y="1591346"/>
          <a:ext cx="3837087" cy="665814"/>
        </a:xfrm>
        <a:custGeom>
          <a:avLst/>
          <a:gdLst/>
          <a:ahLst/>
          <a:cxnLst/>
          <a:rect l="0" t="0" r="0" b="0"/>
          <a:pathLst>
            <a:path>
              <a:moveTo>
                <a:pt x="3837087" y="0"/>
              </a:moveTo>
              <a:lnTo>
                <a:pt x="3837087" y="332907"/>
              </a:lnTo>
              <a:lnTo>
                <a:pt x="0" y="332907"/>
              </a:lnTo>
              <a:lnTo>
                <a:pt x="0" y="6658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73C8-12A3-44A4-A0AE-7F8E8EFDE124}">
      <dsp:nvSpPr>
        <dsp:cNvPr id="0" name=""/>
        <dsp:cNvSpPr/>
      </dsp:nvSpPr>
      <dsp:spPr>
        <a:xfrm>
          <a:off x="3837087" y="6074"/>
          <a:ext cx="3170544" cy="158527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 </a:t>
          </a:r>
        </a:p>
      </dsp:txBody>
      <dsp:txXfrm>
        <a:off x="3837087" y="6074"/>
        <a:ext cx="3170544" cy="1585272"/>
      </dsp:txXfrm>
    </dsp:sp>
    <dsp:sp modelId="{958B48AB-95DA-486A-96C0-F19CF0F28F46}">
      <dsp:nvSpPr>
        <dsp:cNvPr id="0" name=""/>
        <dsp:cNvSpPr/>
      </dsp:nvSpPr>
      <dsp:spPr>
        <a:xfrm>
          <a:off x="0" y="2257161"/>
          <a:ext cx="3170544" cy="772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1. Logistic Regression </a:t>
          </a:r>
        </a:p>
      </dsp:txBody>
      <dsp:txXfrm>
        <a:off x="0" y="2257161"/>
        <a:ext cx="3170544" cy="772091"/>
      </dsp:txXfrm>
    </dsp:sp>
    <dsp:sp modelId="{7BC7A07F-2CFF-49B3-B5CA-5A8664458E47}">
      <dsp:nvSpPr>
        <dsp:cNvPr id="0" name=""/>
        <dsp:cNvSpPr/>
      </dsp:nvSpPr>
      <dsp:spPr>
        <a:xfrm>
          <a:off x="793364" y="3695066"/>
          <a:ext cx="1708004" cy="51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1A. Normal</a:t>
          </a:r>
        </a:p>
      </dsp:txBody>
      <dsp:txXfrm>
        <a:off x="793364" y="3695066"/>
        <a:ext cx="1708004" cy="516037"/>
      </dsp:txXfrm>
    </dsp:sp>
    <dsp:sp modelId="{E96491F4-8F97-4C9B-8873-84E6B4548520}">
      <dsp:nvSpPr>
        <dsp:cNvPr id="0" name=""/>
        <dsp:cNvSpPr/>
      </dsp:nvSpPr>
      <dsp:spPr>
        <a:xfrm>
          <a:off x="793364" y="4876918"/>
          <a:ext cx="1708004" cy="51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1B. Smoothened</a:t>
          </a:r>
        </a:p>
      </dsp:txBody>
      <dsp:txXfrm>
        <a:off x="793364" y="4876918"/>
        <a:ext cx="1708004" cy="516037"/>
      </dsp:txXfrm>
    </dsp:sp>
    <dsp:sp modelId="{C7BCA834-C91B-410F-9D19-70569EC984A6}">
      <dsp:nvSpPr>
        <dsp:cNvPr id="0" name=""/>
        <dsp:cNvSpPr/>
      </dsp:nvSpPr>
      <dsp:spPr>
        <a:xfrm>
          <a:off x="3837087" y="2257161"/>
          <a:ext cx="3170544" cy="772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2. Random Forest </a:t>
          </a:r>
        </a:p>
      </dsp:txBody>
      <dsp:txXfrm>
        <a:off x="3837087" y="2257161"/>
        <a:ext cx="3170544" cy="772091"/>
      </dsp:txXfrm>
    </dsp:sp>
    <dsp:sp modelId="{01666184-D798-4F52-85CA-9531E1E2B54B}">
      <dsp:nvSpPr>
        <dsp:cNvPr id="0" name=""/>
        <dsp:cNvSpPr/>
      </dsp:nvSpPr>
      <dsp:spPr>
        <a:xfrm>
          <a:off x="4629723" y="3695066"/>
          <a:ext cx="1708004" cy="51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2A. Bagging</a:t>
          </a:r>
        </a:p>
      </dsp:txBody>
      <dsp:txXfrm>
        <a:off x="4629723" y="3695066"/>
        <a:ext cx="1708004" cy="516037"/>
      </dsp:txXfrm>
    </dsp:sp>
    <dsp:sp modelId="{698A222B-1001-4CFD-B8B6-0130EC177BAD}">
      <dsp:nvSpPr>
        <dsp:cNvPr id="0" name=""/>
        <dsp:cNvSpPr/>
      </dsp:nvSpPr>
      <dsp:spPr>
        <a:xfrm>
          <a:off x="4629723" y="4876918"/>
          <a:ext cx="1708004" cy="51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2B. Boosting</a:t>
          </a:r>
        </a:p>
      </dsp:txBody>
      <dsp:txXfrm>
        <a:off x="4629723" y="4876918"/>
        <a:ext cx="1708004" cy="516037"/>
      </dsp:txXfrm>
    </dsp:sp>
    <dsp:sp modelId="{9A85BD29-4200-47A9-832C-E53275DA094E}">
      <dsp:nvSpPr>
        <dsp:cNvPr id="0" name=""/>
        <dsp:cNvSpPr/>
      </dsp:nvSpPr>
      <dsp:spPr>
        <a:xfrm>
          <a:off x="7673446" y="2257161"/>
          <a:ext cx="3170544" cy="777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3. Support Vector Machine</a:t>
          </a:r>
        </a:p>
      </dsp:txBody>
      <dsp:txXfrm>
        <a:off x="7673446" y="2257161"/>
        <a:ext cx="3170544" cy="777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951C1-8D0F-48A9-BCC7-DBEF887278A8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SMOTE (Synthetic Minority Over-sampling Technique),Oversample the minority class (underrepresented medical specialties).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Create synthetic samples to balance the dataset by using  PCA component of minority classes.</a:t>
          </a:r>
          <a:endParaRPr lang="en-US" sz="2400" kern="1200" dirty="0"/>
        </a:p>
      </dsp:txBody>
      <dsp:txXfrm rot="-5400000">
        <a:off x="3785615" y="605066"/>
        <a:ext cx="6560052" cy="3141206"/>
      </dsp:txXfrm>
    </dsp:sp>
    <dsp:sp modelId="{2391B839-9E5E-4D60-8516-0670B9D4F6FE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Addressing Class Imbalance</a:t>
          </a:r>
          <a:endParaRPr lang="en-US" sz="4400" kern="1200" dirty="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29E8-9B22-A137-81BA-E7FA4675A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EA12B-832C-081D-EF07-3635E0B25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0ADF-7978-CA06-07C4-3B13327A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0801-89AD-8E8E-2457-6560372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6361-8FB0-6F82-5DCE-8AFB4ABD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9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FC8A-E8D0-BE6C-3FA4-F951F78B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D8118-D4CF-0FBB-FF4F-65AAFD04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FF34-24BA-0A51-8D7E-5F8EF73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B3BE-931F-3994-2B68-035B5227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A7BA-2064-F064-79A1-086B96D1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26A63-D051-C86E-8CA7-D2F7D4E67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206EC-8368-03BF-ED2F-72ECDF17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B359-0C86-FF90-7ED3-ED0EF8F1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904A-C544-D25A-D8F2-10C710F4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62AE-C59E-81C7-900E-B1FE767A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5234-19DA-3D90-EA28-B15A9963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4505-4CE4-A78B-24A1-67552E58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0DE6-6945-3406-C053-99B84405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42D1-918E-9C17-50AB-5BE1C00F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89D6-93BE-F2F8-FA82-A36C305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A5A3-5496-3E1F-6956-B9157C93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FA590-14E5-86B1-167C-39AFBA24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C0EF-EBB8-3769-5E0F-D2CA0F85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1B26-C151-BE2D-A97F-6C10DC1D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5D33-0CB6-6582-2F77-FDC7A35C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5698-B241-BDFE-5B1C-A45B9F8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06A5-E0B3-D776-3290-656EA1EB0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90AE-721B-BB4E-BF1F-400C05B4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C9833-ADB6-A1AA-25DC-D3B391EC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2DCC-9A5F-1D94-54A8-5F84E540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2D050-1328-F96C-7150-A267904C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E5B2-70A9-6097-037E-DA7990E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8F59-3FB8-F187-6647-26735063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6B27-3DC2-9A60-BB5F-5C657C05B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6E0CD-2BCE-7EE4-8A10-BED4662FA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6517-BCB3-B7B2-27D3-9778E590A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F4A47-A328-1EEA-E685-74C6D257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2CA6F-274D-3570-A1F9-DCA24CB7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E4B39-0F82-68E7-A329-AF8ED3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4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37EB-2C58-F4F9-710F-C09AE3E4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703B6-02B4-60C0-0690-3F37CA6E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AB1F-9A7C-CF65-4D30-3D8E313F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8A35-5E3F-1462-4DED-607858A3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C7249-13EC-0FB6-4211-477BF4B0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B4F57-DA4B-67B1-666D-88CBD18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CBAFE-6E4D-920A-546B-D2491EBC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30C-775E-F3BC-EA88-587304E9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D0A5-C0B5-C1E3-1743-0F3CCDEA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5A770-982E-D9DF-215C-646A508A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44DB-14F8-2835-3CBE-35E1F261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9A90-40DF-C2A8-682C-053D38F8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976C-B961-C9AB-AFF6-50394708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4905-E4F9-D1B0-67DC-103B6269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D2345-DFE3-9418-BE71-03FFD27D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AF425-A750-3402-699C-78A99B393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D16FB-5BB3-1628-6E7F-7E6889D7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0ED9-A0D7-4ACD-506A-B8A76B87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15900-6CB8-FC92-2566-799E90CA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86F5A-76CA-2F4D-CFB4-3D62AC8C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20BF-025A-E95E-B9BD-F887B95B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E6D5-4B6E-2EFC-BC64-D3FD43802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F0F5B-0CF6-4944-88C7-D98E3FE9E5E6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28BC-FF4C-DA5E-F663-2C96B5A6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15B1-9D26-283E-B333-0ADD8509B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A66D5-8955-4015-8016-DF83C52FF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Blue scheduled pillbox">
            <a:extLst>
              <a:ext uri="{FF2B5EF4-FFF2-40B4-BE49-F238E27FC236}">
                <a16:creationId xmlns:a16="http://schemas.microsoft.com/office/drawing/2014/main" id="{4E2994B3-5937-B2DD-970D-358DCD419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8" r="23298" b="2383"/>
          <a:stretch/>
        </p:blipFill>
        <p:spPr>
          <a:xfrm>
            <a:off x="3524759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0FC2-B3FA-8316-2D7C-028891A9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Medical 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93B55-A35D-8269-46DA-D8A622CB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793556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Aswin </a:t>
            </a:r>
            <a:r>
              <a:rPr lang="en-IN" sz="2000" dirty="0"/>
              <a:t>V T 	23BM6JP14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0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74ABD0-762A-E29A-BBCA-4A9E92C9B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239074"/>
              </p:ext>
            </p:extLst>
          </p:nvPr>
        </p:nvGraphicFramePr>
        <p:xfrm>
          <a:off x="702013" y="719667"/>
          <a:ext cx="10844719" cy="5399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2A5B696-9761-7A07-7F38-46EA58D1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05511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ML Classification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15977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7B5B-D644-D686-6146-CC468E4D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1A. Multi-Class Logistic Regression with regularisation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B27D-7111-A3D6-462A-4996A73B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Model: Logistic Regression with elastic net regularization.</a:t>
            </a:r>
          </a:p>
          <a:p>
            <a:pPr lvl="1"/>
            <a:r>
              <a:rPr lang="en-IN" dirty="0"/>
              <a:t>Penalty: </a:t>
            </a:r>
            <a:r>
              <a:rPr lang="en-IN" dirty="0" err="1"/>
              <a:t>Elasticnet</a:t>
            </a:r>
            <a:endParaRPr lang="en-IN" dirty="0"/>
          </a:p>
          <a:p>
            <a:pPr lvl="1"/>
            <a:r>
              <a:rPr lang="en-IN" dirty="0"/>
              <a:t>Solver: SAGA</a:t>
            </a:r>
          </a:p>
          <a:p>
            <a:pPr lvl="1"/>
            <a:r>
              <a:rPr lang="en-IN" dirty="0"/>
              <a:t>L1 Ratio: 0.5</a:t>
            </a:r>
          </a:p>
          <a:p>
            <a:pPr lvl="1"/>
            <a:r>
              <a:rPr lang="en-IN" dirty="0"/>
              <a:t>Random State: 1</a:t>
            </a:r>
          </a:p>
          <a:p>
            <a:r>
              <a:rPr lang="en-IN" dirty="0"/>
              <a:t>Avoid multicollinearity</a:t>
            </a:r>
          </a:p>
          <a:p>
            <a:r>
              <a:rPr lang="en-IN" dirty="0"/>
              <a:t>Improve generalization performance by reducing the variance 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42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0C1FE-95E5-11E5-F487-291781B5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Classification Report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B6D3915-71D2-8742-C48E-FA4B4719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80" y="1675227"/>
            <a:ext cx="71450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AFB1-34A7-6569-98F1-817939C0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 with Smoothening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74DBE38-68FC-B0F3-1548-4B862988C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532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44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04CD-2A56-36D7-7C69-C954EBE4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1B. Classification Report Logistic Regression with Smoothening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8F29FA2-BEB2-A220-6A91-EE005EDD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8" y="1632320"/>
            <a:ext cx="7681783" cy="45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D09-54C1-2118-B05B-1B6A974F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2A. Random Forest With Bagging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3D86-DE33-5254-43DE-17968EA3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endParaRPr lang="en-IN" b="0" i="0">
              <a:effectLst/>
              <a:latin typeface="SegoeUIVariable"/>
            </a:endParaRPr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272B-3231-57E6-6B2D-6CD6B967B42E}"/>
              </a:ext>
            </a:extLst>
          </p:cNvPr>
          <p:cNvSpPr txBox="1"/>
          <p:nvPr/>
        </p:nvSpPr>
        <p:spPr>
          <a:xfrm>
            <a:off x="1013603" y="1585104"/>
            <a:ext cx="9963509" cy="13839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IN" sz="2800" dirty="0">
                <a:latin typeface="Arial"/>
                <a:cs typeface="Arial"/>
              </a:rPr>
              <a:t>Base estimator: Random forest (</a:t>
            </a:r>
            <a:r>
              <a:rPr lang="en-IN" sz="2800" dirty="0" err="1">
                <a:latin typeface="Arial"/>
                <a:cs typeface="Arial"/>
              </a:rPr>
              <a:t>num</a:t>
            </a:r>
            <a:r>
              <a:rPr lang="en-IN" sz="2800" dirty="0">
                <a:latin typeface="Arial"/>
                <a:cs typeface="Arial"/>
              </a:rPr>
              <a:t> of tress =100)</a:t>
            </a:r>
            <a:endParaRPr lang="en-US" sz="28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IN" sz="2800" dirty="0">
                <a:latin typeface="Arial"/>
                <a:cs typeface="Arial"/>
              </a:rPr>
              <a:t>Ensemble method used: Bagging classifier (</a:t>
            </a:r>
            <a:r>
              <a:rPr lang="en-IN" sz="2800" dirty="0" err="1">
                <a:latin typeface="Arial"/>
                <a:cs typeface="Arial"/>
              </a:rPr>
              <a:t>num</a:t>
            </a:r>
            <a:r>
              <a:rPr lang="en-IN" sz="2800" dirty="0">
                <a:latin typeface="Arial"/>
                <a:cs typeface="Arial"/>
              </a:rPr>
              <a:t> of base estimators = 50)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4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B517A-6DBA-4BD0-D884-95ED0648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2A. Classification Report – Random Forest - Bagging 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AB242A-2F62-642D-4610-380CD1B34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3"/>
          <a:stretch/>
        </p:blipFill>
        <p:spPr>
          <a:xfrm>
            <a:off x="2245306" y="1675227"/>
            <a:ext cx="77013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D09-54C1-2118-B05B-1B6A974F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2B. Random Forest With Boosting(AdaBoost)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3D86-DE33-5254-43DE-17968EA3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253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110004020202020204"/>
              <a:buChar char="•"/>
            </a:pPr>
            <a:r>
              <a:rPr lang="en-IN" dirty="0">
                <a:latin typeface="Arial"/>
                <a:cs typeface="Arial"/>
              </a:rPr>
              <a:t>Base estimator: Random forest (</a:t>
            </a:r>
            <a:r>
              <a:rPr lang="en-IN" dirty="0" err="1">
                <a:latin typeface="Arial"/>
                <a:cs typeface="Arial"/>
              </a:rPr>
              <a:t>num</a:t>
            </a:r>
            <a:r>
              <a:rPr lang="en-IN" dirty="0">
                <a:latin typeface="Arial"/>
                <a:cs typeface="Arial"/>
              </a:rPr>
              <a:t> of tress =100)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,Sans-Serif" panose="02110004020202020204"/>
              <a:buChar char="•"/>
            </a:pPr>
            <a:r>
              <a:rPr lang="en-IN" dirty="0">
                <a:latin typeface="Arial"/>
                <a:cs typeface="Arial"/>
              </a:rPr>
              <a:t>Ensemble method used: </a:t>
            </a:r>
            <a:r>
              <a:rPr lang="en-IN" dirty="0" err="1">
                <a:latin typeface="Arial"/>
                <a:cs typeface="Arial"/>
              </a:rPr>
              <a:t>Baggingclassifier</a:t>
            </a:r>
            <a:endParaRPr lang="en-IN" dirty="0">
              <a:latin typeface="Arial"/>
              <a:cs typeface="Arial"/>
            </a:endParaRPr>
          </a:p>
          <a:p>
            <a:pPr marL="742950" lvl="1" indent="-285750">
              <a:buFont typeface="Arial,Sans-Serif" panose="02110004020202020204"/>
              <a:buChar char="•"/>
            </a:pPr>
            <a:r>
              <a:rPr lang="en-IN" dirty="0">
                <a:latin typeface="Arial"/>
                <a:cs typeface="Arial"/>
              </a:rPr>
              <a:t>(no. of base estimators = 50)</a:t>
            </a:r>
            <a:endParaRPr lang="en-US" dirty="0"/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0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517A-6DBA-4BD0-D884-95ED0648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2B. Classification Report – Random Forest - Boosting 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55118C-B23F-6F1C-716C-B9A142DBB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6"/>
          <a:stretch/>
        </p:blipFill>
        <p:spPr>
          <a:xfrm>
            <a:off x="2297889" y="1583680"/>
            <a:ext cx="7596221" cy="4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5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5A5F-E9A4-CFCD-34D1-08E1626C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1574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3. Support Vector Classification with grid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C4CD-9DF7-F83B-D39D-1E1A9A37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74" y="189445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dirty="0">
                <a:ea typeface="+mn-lt"/>
                <a:cs typeface="+mn-lt"/>
              </a:rPr>
              <a:t>Applied SVM classifier with grid-search based hyper parameter tuning</a:t>
            </a:r>
            <a:endParaRPr lang="en-US" dirty="0"/>
          </a:p>
          <a:p>
            <a:r>
              <a:rPr lang="en-IN" sz="2400" dirty="0">
                <a:ea typeface="+mn-lt"/>
                <a:cs typeface="+mn-lt"/>
              </a:rPr>
              <a:t>Kernel functions used : RBF, Linear</a:t>
            </a:r>
          </a:p>
          <a:p>
            <a:r>
              <a:rPr lang="en-IN" sz="2400" dirty="0">
                <a:ea typeface="+mn-lt"/>
                <a:cs typeface="+mn-lt"/>
              </a:rPr>
              <a:t>Kernel coefficient: 0.1, 0.01,0.001</a:t>
            </a:r>
          </a:p>
          <a:p>
            <a:r>
              <a:rPr lang="en-IN" sz="2400" dirty="0">
                <a:ea typeface="+mn-lt"/>
                <a:cs typeface="+mn-lt"/>
              </a:rPr>
              <a:t>Regularization parameter: 0.1,1,10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Best Hyperparameters</a:t>
            </a: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C: 1</a:t>
            </a: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gamma: 0.1</a:t>
            </a: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kernel: ‘</a:t>
            </a:r>
            <a:r>
              <a:rPr lang="en-US" dirty="0" err="1">
                <a:ea typeface="+mn-lt"/>
                <a:cs typeface="+mn-lt"/>
              </a:rPr>
              <a:t>rbf</a:t>
            </a:r>
            <a:r>
              <a:rPr lang="en-US" dirty="0">
                <a:ea typeface="+mn-lt"/>
                <a:cs typeface="+mn-lt"/>
              </a:rPr>
              <a:t>’</a:t>
            </a: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Accuracy</a:t>
            </a:r>
            <a:r>
              <a:rPr lang="en-US">
                <a:ea typeface="+mn-lt"/>
                <a:cs typeface="+mn-lt"/>
              </a:rPr>
              <a:t>: 0.65</a:t>
            </a: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endParaRPr lang="en-IN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IN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6AF5-03EE-21F0-5459-56D9E02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Process Overview </a:t>
            </a:r>
          </a:p>
        </p:txBody>
      </p:sp>
      <p:graphicFrame>
        <p:nvGraphicFramePr>
          <p:cNvPr id="325" name="Content Placeholder 324">
            <a:extLst>
              <a:ext uri="{FF2B5EF4-FFF2-40B4-BE49-F238E27FC236}">
                <a16:creationId xmlns:a16="http://schemas.microsoft.com/office/drawing/2014/main" id="{55C10381-FCDC-32E8-13B1-F9D587396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654131"/>
              </p:ext>
            </p:extLst>
          </p:nvPr>
        </p:nvGraphicFramePr>
        <p:xfrm>
          <a:off x="838200" y="2386965"/>
          <a:ext cx="10515600" cy="286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37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316-A6D3-93D1-1B23-BCA37D67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Classification Report SVM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61B7E3-DAAB-9596-39B4-81F6D235E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/>
          <a:stretch/>
        </p:blipFill>
        <p:spPr>
          <a:xfrm>
            <a:off x="2365962" y="1690688"/>
            <a:ext cx="7460075" cy="44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94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8807968A-C98E-BA38-D476-4BCCAA50F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703" y="1408452"/>
            <a:ext cx="7032593" cy="488849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BEBFC-3BF4-0BCD-2E73-4B543097590B}"/>
              </a:ext>
            </a:extLst>
          </p:cNvPr>
          <p:cNvSpPr txBox="1"/>
          <p:nvPr/>
        </p:nvSpPr>
        <p:spPr>
          <a:xfrm>
            <a:off x="181344" y="411055"/>
            <a:ext cx="11829309" cy="766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 dirty="0">
                <a:latin typeface="+mj-lt"/>
                <a:ea typeface="+mj-ea"/>
                <a:cs typeface="+mj-cs"/>
              </a:rPr>
              <a:t>           Confusion Matrix based on SVM classifier </a:t>
            </a:r>
          </a:p>
        </p:txBody>
      </p:sp>
    </p:spTree>
    <p:extLst>
      <p:ext uri="{BB962C8B-B14F-4D97-AF65-F5344CB8AC3E}">
        <p14:creationId xmlns:p14="http://schemas.microsoft.com/office/powerpoint/2010/main" val="30639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C629-9792-462C-BB39-AAAC4938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A777-B427-332D-A454-9458C18C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It is observable from the confusion matrix that the model performed decently for most of the classes except 'Radiology', '</a:t>
            </a:r>
            <a:r>
              <a:rPr lang="en-IN" sz="2400" dirty="0" err="1"/>
              <a:t>Pediatrics</a:t>
            </a:r>
            <a:r>
              <a:rPr lang="en-IN" sz="2400" dirty="0"/>
              <a:t> – Neonatal’, 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Aptos"/>
              </a:rPr>
              <a:t>This happens because the NER model we used for entity recognition was trained on medical data, which has less chance of capturing terms related to those classes mentioned above.</a:t>
            </a:r>
          </a:p>
          <a:p>
            <a:pPr algn="just"/>
            <a:endParaRPr lang="en-IN" sz="2400" dirty="0">
              <a:solidFill>
                <a:srgbClr val="000000"/>
              </a:solidFill>
              <a:latin typeface="Aptos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Aptos"/>
              </a:rPr>
              <a:t>Performance could be improved by fine-tuning the NER model on data related to those domains.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692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E4A1-4F75-2E76-6331-15F42EC3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F55E-14A6-921B-B64B-696B564C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Automatically categorize and organize clinical notes, within EHR systems</a:t>
            </a:r>
          </a:p>
          <a:p>
            <a:r>
              <a:rPr lang="en-IN" dirty="0"/>
              <a:t>Clinical Decision Support Systems (along with information extraction techniques)</a:t>
            </a:r>
          </a:p>
          <a:p>
            <a:r>
              <a:rPr lang="en-IN" dirty="0"/>
              <a:t>Clinical Research and Literature Mining( classification based on medical specialization/research topic)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F89367-24BA-5805-0A27-0A100B53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E992D1B2-320C-9FAC-5ABA-45AEE89CF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7BA33CB5-5E02-4DD7-BE77-6A379C0F1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22CC-66B1-6F77-53FB-754187D8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Medical Transcription Dataset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CDA44EA7-504B-73B2-0C05-85049C3AA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41207" y="2752316"/>
          <a:ext cx="8309586" cy="2756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53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FB99-41E4-3D48-FF27-2972F5DA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508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Pipeline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B92E5F-82E9-E0EC-8744-75FC7AF4B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00584"/>
              </p:ext>
            </p:extLst>
          </p:nvPr>
        </p:nvGraphicFramePr>
        <p:xfrm>
          <a:off x="838199" y="1303506"/>
          <a:ext cx="10515601" cy="518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7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B97C-7114-75AD-3B1B-4B9C99CE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Pre-Processing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0ADDCAE-7602-742E-E63A-323DE7B97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3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16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285C-7A72-67B2-D118-85B6B5DB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5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Relevant Feature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82621A-CD01-141D-7045-DBBA85BB6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566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1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C93F-FB3A-F1D3-4BC9-254B0A4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Vectorization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25211-08EA-50C1-B5DA-E9B1A7E50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719389"/>
              </p:ext>
            </p:extLst>
          </p:nvPr>
        </p:nvGraphicFramePr>
        <p:xfrm>
          <a:off x="838200" y="17113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0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450-765A-D486-0D4E-6FC0B292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39" y="12386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E5C9-0DB5-0354-FC90-E2003AD7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41" y="6049369"/>
            <a:ext cx="8249996" cy="509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0" i="0" dirty="0">
                <a:effectLst/>
                <a:latin typeface="SegoeUIVariable"/>
              </a:rPr>
              <a:t>Clinical text data in 2D using t-SNE.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egoeUIVariable"/>
            </a:endParaRPr>
          </a:p>
          <a:p>
            <a:pPr algn="l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87D239-36AB-9B8B-2E94-22ED104F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63" y="1607007"/>
            <a:ext cx="8474674" cy="42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1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0E54-D01D-99A8-F3C2-34D79B94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25" y="791660"/>
            <a:ext cx="10515600" cy="1325563"/>
          </a:xfrm>
        </p:spPr>
        <p:txBody>
          <a:bodyPr/>
          <a:lstStyle/>
          <a:p>
            <a:r>
              <a:rPr lang="en-IN" b="1" dirty="0"/>
              <a:t>Dimensionality Reduction PCA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7E7810C-15C4-CD46-7F91-A85B18089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601225"/>
              </p:ext>
            </p:extLst>
          </p:nvPr>
        </p:nvGraphicFramePr>
        <p:xfrm>
          <a:off x="1027125" y="17150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44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620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Arial,Sans-Serif</vt:lpstr>
      <vt:lpstr>Calibri</vt:lpstr>
      <vt:lpstr>Courier New</vt:lpstr>
      <vt:lpstr>SegoeUIVariable</vt:lpstr>
      <vt:lpstr>Office Theme</vt:lpstr>
      <vt:lpstr>Medical Text Classification</vt:lpstr>
      <vt:lpstr>Process Overview </vt:lpstr>
      <vt:lpstr>Medical Transcription Dataset</vt:lpstr>
      <vt:lpstr>Pipeline Structure</vt:lpstr>
      <vt:lpstr>Data Pre-Processing</vt:lpstr>
      <vt:lpstr>Relevant Feature extraction</vt:lpstr>
      <vt:lpstr>Vectorization</vt:lpstr>
      <vt:lpstr>Visualization</vt:lpstr>
      <vt:lpstr>Dimensionality Reduction PCA</vt:lpstr>
      <vt:lpstr>ML Classification Algorithm</vt:lpstr>
      <vt:lpstr>1A. Multi-Class Logistic Regression with regularisation </vt:lpstr>
      <vt:lpstr>1. Classification Report</vt:lpstr>
      <vt:lpstr>Logistic Regression with Smoothening</vt:lpstr>
      <vt:lpstr>1B. Classification Report Logistic Regression with Smoothening</vt:lpstr>
      <vt:lpstr>2A. Random Forest With Bagging</vt:lpstr>
      <vt:lpstr>2A. Classification Report – Random Forest - Bagging </vt:lpstr>
      <vt:lpstr>2B. Random Forest With Boosting(AdaBoost)</vt:lpstr>
      <vt:lpstr>2B. Classification Report – Random Forest - Boosting </vt:lpstr>
      <vt:lpstr>3. Support Vector Classification with grid search </vt:lpstr>
      <vt:lpstr>3. Classification Report SVM</vt:lpstr>
      <vt:lpstr>PowerPoint Presentation</vt:lpstr>
      <vt:lpstr>Result Analysis</vt:lpstr>
      <vt:lpstr>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Text Classification</dc:title>
  <dc:creator>Aswin</dc:creator>
  <cp:lastModifiedBy>Aswin V T</cp:lastModifiedBy>
  <cp:revision>2</cp:revision>
  <dcterms:created xsi:type="dcterms:W3CDTF">2024-04-02T14:43:16Z</dcterms:created>
  <dcterms:modified xsi:type="dcterms:W3CDTF">2025-02-01T06:54:32Z</dcterms:modified>
</cp:coreProperties>
</file>