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W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2024-09-20T09:37:58Z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74660be328f1497d8e56706ed8b452dd</vt:lpwstr>
  </property>
</Properties>
</file>