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son Raj" initials="GR" lastIdx="1" clrIdx="0">
    <p:extLst>
      <p:ext uri="{19B8F6BF-5375-455C-9EA6-DF929625EA0E}">
        <p15:presenceInfo xmlns:p15="http://schemas.microsoft.com/office/powerpoint/2012/main" userId="238a361b193a72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F006-AEC3-C576-D1CC-CC7750C6B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70" y="2605849"/>
            <a:ext cx="7766936" cy="1646302"/>
          </a:xfrm>
        </p:spPr>
        <p:txBody>
          <a:bodyPr/>
          <a:lstStyle/>
          <a:p>
            <a:r>
              <a:rPr lang="en-IN" b="1"/>
              <a:t>DIGITAL PORTFOLIO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725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14B1-D0F0-B09E-A971-A01A16CC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FEATURES AND FUNCTIONALITY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49D7-985C-782E-7BDE-CCC71088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88" y="1717644"/>
            <a:ext cx="8769614" cy="43237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
1. </a:t>
            </a:r>
            <a:r>
              <a:rPr lang="en-IN" b="1">
                <a:solidFill>
                  <a:schemeClr val="tx1"/>
                </a:solidFill>
              </a:rPr>
              <a:t>Home/Welcome Page: A brief introduction to your portfolio, highlighting your skills and expertise.
2. About Me: A section that provides more information about your background, experience, and interests.
3. Projects: A showcase of your notable projects, including descriptions, screenshots, and links to live demos or GitHub repositories.
4. Skills: A list of your technical skills, including programming languages, frameworks, and tools.
5. Contact: A contact form or email address where visitors can reach out to you.
Functionality:
1. Interactive Elements: Animations, transitions, or other interactive elements that enhance the user experience.
2. Search Functionality: A search bar that allows visitors to find specific projects or content.
3. Contact Form: A form that allows visitors to send you messages or inquiries.
4. Downloadable Resume/CV: A link to download your resume or CV.
5. Analytics: Integration with analytics tools to track visitor behavior and engagement.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1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BBF6-B021-7E31-200F-77C98008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RESULT AND SCREEN SHOT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15678-B559-970F-CF20-3C560810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36" y="1270000"/>
            <a:ext cx="4541032" cy="2484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CC5D5-40A4-D95E-CA6C-A1EF4801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79813"/>
            <a:ext cx="4586675" cy="198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D18E9-4D87-FC39-69CA-DE1DC55A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405" y="4079813"/>
            <a:ext cx="4018117" cy="1980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C2FC1-3113-9A10-E04F-2CDD28AE9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366" y="1156676"/>
            <a:ext cx="4210162" cy="19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46C-AAF3-7082-1F20-FC43440A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2DC6-9292-2522-3499-8315B09D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8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
</a:t>
            </a:r>
            <a:r>
              <a:rPr lang="en-IN" b="1" dirty="0">
                <a:solidFill>
                  <a:schemeClr val="tx1"/>
                </a:solidFill>
              </a:rPr>
              <a:t>Thank you for visiting my presentation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my digital portfolio showcases my skills and experience. I’ve demonstrated my ability to design and develop a professional online presence. My expertise in [specific areas] is highlighted through various projects. I’m excited to collaborate with like-minded individuals and organizations. I’m committed to continuous growth and evolution. Thank you for exploring my portfolio. I welcome feedback and opportunities for collaboration.”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BCE9-4461-40AA-0519-3A57996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DIGITAL PORTFOLIO 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049E-F746-F49E-F476-5941043F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3494"/>
            <a:ext cx="8596668" cy="3627868"/>
          </a:xfrm>
        </p:spPr>
        <p:txBody>
          <a:bodyPr/>
          <a:lstStyle/>
          <a:p>
            <a:r>
              <a:rPr lang="en-IN" b="1" dirty="0"/>
              <a:t>STUDENT</a:t>
            </a:r>
            <a:r>
              <a:rPr lang="en-IN" dirty="0"/>
              <a:t> </a:t>
            </a:r>
            <a:r>
              <a:rPr lang="en-IN" b="1" dirty="0"/>
              <a:t>NAME</a:t>
            </a:r>
            <a:r>
              <a:rPr lang="en-IN" dirty="0"/>
              <a:t>                          : </a:t>
            </a:r>
            <a:r>
              <a:rPr lang="en-IN" b="1" dirty="0"/>
              <a:t>ASHWIN RAJ P</a:t>
            </a:r>
          </a:p>
          <a:p>
            <a:r>
              <a:rPr lang="en-IN" b="1" dirty="0"/>
              <a:t>REGISTER NUMBER AND NMID     : 2422K156O AND asbru4q2422k156O</a:t>
            </a:r>
          </a:p>
          <a:p>
            <a:r>
              <a:rPr lang="en-IN" b="1" dirty="0"/>
              <a:t>DEPARTMENT                             : BSC.COMPUTER SCIENCE </a:t>
            </a:r>
          </a:p>
          <a:p>
            <a:r>
              <a:rPr lang="en-IN" b="1" dirty="0"/>
              <a:t>COLLEGE                                   : KSG COLLEGE OF ARTS AND SCIENCE </a:t>
            </a:r>
          </a:p>
          <a:p>
            <a:r>
              <a:rPr lang="en-IN" b="1" dirty="0"/>
              <a:t>UNIVERSITY                               : BARATHIYAR UNIVERSITY </a:t>
            </a:r>
          </a:p>
        </p:txBody>
      </p:sp>
    </p:spTree>
    <p:extLst>
      <p:ext uri="{BB962C8B-B14F-4D97-AF65-F5344CB8AC3E}">
        <p14:creationId xmlns:p14="http://schemas.microsoft.com/office/powerpoint/2010/main" val="118766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5CE3-FDDF-7317-3FED-BD7EF1A7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8962" cy="1287988"/>
          </a:xfrm>
        </p:spPr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STUDENT PORTFOLIO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B490-FA97-1047-F5C5-5AA94FB9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440" y="2656623"/>
            <a:ext cx="7032934" cy="3384739"/>
          </a:xfrm>
        </p:spPr>
        <p:txBody>
          <a:bodyPr/>
          <a:lstStyle/>
          <a:p>
            <a:pPr marL="0" indent="0">
              <a:buNone/>
            </a:pPr>
            <a:r>
              <a:rPr lang="en-IN" b="1"/>
              <a:t>USING FRONT END DEVELOPMENT</a:t>
            </a:r>
            <a:r>
              <a:rPr lang="en-I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1E6-B7CE-55CB-CE3B-273112A0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AGENDA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7A31-9857-A4DC-40D7-C31DA4B3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91" y="1918602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/>
              <a:t>1.Problem Statement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 Project Overview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End Users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Tools and Technologies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Portfolio design and Layout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Features and Functionality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Results and Screenshots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Conclusion</a:t>
            </a:r>
            <a:endParaRPr lang="en-IN" b="1"/>
          </a:p>
          <a:p>
            <a:pPr>
              <a:buFont typeface="+mj-lt"/>
              <a:buAutoNum type="arabicPeriod"/>
            </a:pPr>
            <a:r>
              <a:rPr lang="en-US" b="1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6646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533-0015-1BEA-039C-AF77B5F0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0515-69F0-2B4D-CF6E-481E95E6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>
                <a:solidFill>
                  <a:schemeClr val="tx1"/>
                </a:solidFill>
              </a:rPr>
              <a:t>“Create a visually appealing and user-friendly digital portfolio that effectively showcases my skills, experience, and accomplishments as a (web developer/designer/etc.], while also demonstrating my ability to design and develop a professional online presence</a:t>
            </a:r>
            <a:r>
              <a:rPr lang="en-IN"/>
              <a:t>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DCD-7A27-5CCB-B1D9-31B029F0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603"/>
            <a:ext cx="8596668" cy="922307"/>
          </a:xfrm>
        </p:spPr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4764-CEF8-65F5-EDFB-8DA7D9EE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171"/>
            <a:ext cx="8596668" cy="4803269"/>
          </a:xfrm>
        </p:spPr>
        <p:txBody>
          <a:bodyPr>
            <a:noAutofit/>
          </a:bodyPr>
          <a:lstStyle/>
          <a:p>
            <a:r>
              <a:rPr lang="en-IN" sz="1600" b="1"/>
              <a:t>Brief Summary: This project is a personal portfolio website designed to showcase my skils, experience, and achievements in a clear and concise manner. The website &amp; built using modem web development technologies and is fully responsive, ensuring a seamless user experience across various devices
Portfolio Contents: The portfalo includes the following sections
About Me. A brief introduction to who I am, my background, and my professional experience.
D-Projects: A showcase of my notable projects, including descriptions, screenshots, and links to live demos or GitHub repositories
Skalis A list of my technical skis, including programming languages, frameworks, and fools.
Contact: A contact form or email address where visitors can reach out to me for Inquiries or collaboration opportunities.
D-Main Idea: The primary objective of this project is to demonstrate my expertise and showcase my personal achievements, skills, and projects in a visually appealing and easy-to-navigate format. The website is designed to be a central hub for my online presence, providing a professional and modern representation of my work.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7233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F188-E0DB-79BF-11F0-61DF3CE9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WHO ARE THE END USERS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2AA6-29F8-C028-6EB7-60B81F18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/>
              <a:t>Potential Employers: Hiring managers or recruiters looking for candidates with specific skills and experience.
 Clients: Potential clients or customers interested in your services or products.
 Industry Peers: Other professionals in your field who may be interested in your work or potential collaboration opportunities.
Mentors or Advisors: Experienced professionals who can provide guidance or feedback on your work.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261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63EC-5974-DCD4-2C1A-C9BA34BC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>
                <a:solidFill>
                  <a:schemeClr val="accent2">
                    <a:lumMod val="50000"/>
                  </a:schemeClr>
                </a:solidFill>
              </a:rPr>
              <a:t>TOOLS AND TECHNIQUES</a:t>
            </a:r>
            <a:r>
              <a:rPr lang="en-IN" sz="4000"/>
              <a:t>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C526-433C-C432-2A29-CD6F54BD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225"/>
            <a:ext cx="8596668" cy="441813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1200"/>
              <a:t>Front-end development tramewons: Such as React, Angular, which provide a structure and set of tools for building the interface
CSS pre-processors: tie Sass or less, which allow for more efficient and modular CSS writing.
Responsive design: Techniques such as media queries and flexible grids to ensure a seamless user experience devices
Version contest: Tools lle Gif, which help track changes and collatiorate with others.
Design tools: Such as Figment, Sketch, or Adobe XD, which are used to create wireltrames, prototypes, and high-fidelity designs.
4. Content management systems: Uke WordPress or Headless CMS, which can be used to manage and update content on the wetisite
7. Deployment platforms: Such as Notify, Verse, or GitHub Pages, which provide a simple and efficient way to deploy and host the website Some popular techniques include</a:t>
            </a:r>
          </a:p>
          <a:p>
            <a:pPr marL="0" indent="0">
              <a:buNone/>
            </a:pPr>
            <a:r>
              <a:rPr lang="en-IN" sz="1200"/>
              <a:t>                    1.Mobile-fint development: Designing and building the website for mobile devices first, then adapting it for larger screens</a:t>
            </a:r>
          </a:p>
          <a:p>
            <a:pPr marL="0" indent="0">
              <a:buNone/>
            </a:pPr>
            <a:r>
              <a:rPr lang="en-IN" sz="1200"/>
              <a:t>                    2. Progressive enhancement: Building the website to work for basic functionally, then adding enhancements for more advanced features. </a:t>
            </a:r>
          </a:p>
          <a:p>
            <a:pPr marL="0" indent="0">
              <a:buNone/>
            </a:pPr>
            <a:r>
              <a:rPr lang="en-IN" sz="1200"/>
              <a:t>                    3. Accessibility: Ensuring the website is usable by people with dhabilities, following guidelines such as the Web Content Accessibility Guidelines WCAG</a:t>
            </a:r>
          </a:p>
          <a:p>
            <a:pPr marL="0" indent="0">
              <a:buNone/>
            </a:pPr>
            <a:r>
              <a:rPr lang="en-IN" sz="1200"/>
              <a:t>                    4. Performance optimization, lechniques such as code spilling, lazy loading, and image compression to improve the website’s loading  speed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7580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6A59-6896-99F6-4984-72FB0685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PORTFOLIO DESIGN AND LAYOUT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3163-8C6E-EFB2-2A2E-CAC3F4E8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IN"/>
              <a:t>Grid-based layout: A grid-based layout is a great way to showcase multiple projects in a clean and organized manner
 Masonry layout. A masonry layout is similar to a grid-based layout, but the projects are arranged in a mare organic and slaagered way
Hero section: A hero section is a prominent section on the homepage that showcases a featured project or a call-to-action
 Project showcase. A dedicated section that showcases your projects, with images, descriptions, and links to more Intormation.
 Case studies: In-depth examinations of specific project, including the challenges, solutions, and results.
Minimalist design: A minimalist design focuses on simplicity  and clean typography, allowing the projects to take center stage
 Storytelling: Using narative techniques to tell the story behind your projects and your design process.
Interactive elements: Incorporating interactive elements, such as animations, scrolling effects, or hower effects, to enhance the  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DIGITAL PORTFOLIO</vt:lpstr>
      <vt:lpstr>DIGITAL PORTFOLIO </vt:lpstr>
      <vt:lpstr>STUDENT PORTFOLIO </vt:lpstr>
      <vt:lpstr>AGENDA</vt:lpstr>
      <vt:lpstr>PROBLEM STATEMENT </vt:lpstr>
      <vt:lpstr>PROJECT OVERVIEW </vt:lpstr>
      <vt:lpstr>WHO ARE THE END USERS ?</vt:lpstr>
      <vt:lpstr>TOOLS AND TECHNIQUES </vt:lpstr>
      <vt:lpstr>PORTFOLIO DESIGN AND LAYOUT </vt:lpstr>
      <vt:lpstr>FEATURES AND FUNCTIONALITY </vt:lpstr>
      <vt:lpstr>RESULT AND SCREEN 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Godson Raj</dc:creator>
  <cp:lastModifiedBy>Godson Raj</cp:lastModifiedBy>
  <cp:revision>3</cp:revision>
  <dcterms:created xsi:type="dcterms:W3CDTF">2025-09-02T15:41:30Z</dcterms:created>
  <dcterms:modified xsi:type="dcterms:W3CDTF">2025-09-06T14:12:49Z</dcterms:modified>
</cp:coreProperties>
</file>