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F7AA8-6CE1-4E46-8867-20F4E853180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A1D09-6628-4286-B3B3-BD7A896A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A1D09-6628-4286-B3B3-BD7A896A9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9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759-D688-44C6-A3A2-4D8865850CAA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B6C9-7F25-40ED-9E8A-828103E6ADA9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4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AEE-E9ED-4665-A926-4071B22D1E21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2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8166-6C03-4AAD-88C9-C06E63CEFF0A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3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F618-ED57-425A-B0D6-A34AC4280506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4804-1301-41AC-978C-198D114D76B3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6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C402-DB3D-41D8-BA71-504FB7A7180F}" type="datetime1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0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6EC2-5A3E-4AF8-B5F6-ACE862F4A5F9}" type="datetime1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7546-9DDD-493A-B37A-074ACA85FF6C}" type="datetime1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BD3F-ECE8-4BEB-90D0-26FB39CFDA41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6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DB9A-065A-45F3-853A-5EF0EBA21DFF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388A2-C9C4-412C-83C0-D28A8E8C9EB8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2361-9533-4BA7-9F7E-7A2C9135E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4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5357"/>
            <a:ext cx="9144000" cy="1237015"/>
          </a:xfrm>
        </p:spPr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030" y="4348867"/>
            <a:ext cx="9144000" cy="17132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SUPERVISOR</a:t>
            </a:r>
          </a:p>
          <a:p>
            <a:r>
              <a:rPr lang="en-US" dirty="0" smtClean="0"/>
              <a:t>SUPERVISOR NAME</a:t>
            </a:r>
          </a:p>
          <a:p>
            <a:r>
              <a:rPr lang="en-US" dirty="0" smtClean="0"/>
              <a:t>DESIGNATION</a:t>
            </a:r>
          </a:p>
          <a:p>
            <a:r>
              <a:rPr lang="en-US" dirty="0" smtClean="0"/>
              <a:t>DEPARTMENT</a:t>
            </a:r>
            <a:endParaRPr lang="en-US" dirty="0"/>
          </a:p>
        </p:txBody>
      </p:sp>
      <p:pic>
        <p:nvPicPr>
          <p:cNvPr id="4" name="image2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75" y="66852"/>
            <a:ext cx="1174115" cy="990600"/>
          </a:xfrm>
          <a:prstGeom prst="rect">
            <a:avLst/>
          </a:prstGeom>
        </p:spPr>
      </p:pic>
      <p:pic>
        <p:nvPicPr>
          <p:cNvPr id="5" name="image3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73670" y="67734"/>
            <a:ext cx="1123950" cy="105727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0" y="2942520"/>
            <a:ext cx="9144000" cy="115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MEMBERS</a:t>
            </a:r>
          </a:p>
          <a:p>
            <a:r>
              <a:rPr lang="en-US" dirty="0" smtClean="0"/>
              <a:t>STUDENT NAME AND REG NUM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97030" y="182386"/>
            <a:ext cx="9144000" cy="115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SRI KRISHNA COLLEGE OF ENGINEERING AND TECHNOLOGY</a:t>
            </a:r>
          </a:p>
          <a:p>
            <a:r>
              <a:rPr lang="en-US" b="1" dirty="0" smtClean="0"/>
              <a:t>DEPARTMENT OF COMPUTER SCIENCE AND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226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2D55-5F30-49D3-97E8-0C9E0CA1894A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2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E3EA-44FB-4B48-8E7A-E7C8E7F53DF5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0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3" y="2600325"/>
            <a:ext cx="10515600" cy="211843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QUERIES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SUGGESTIONS FOR IMPROVEMENT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F56F-259B-4E8E-B0D2-046C078DD5B3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8834-7B01-4364-8605-FD728A244B54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9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3D50-648D-45B3-BAFD-15930F5F6A60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4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8185-C274-4655-94D1-11408F18A101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5260-B8FC-458B-9D95-2B564A766633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1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3384-3B33-4D23-9EAA-456A52DFB53F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4564-CAFD-43D1-9875-A2EF996AE28C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9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MODEL/ARCHITECTURE</a:t>
            </a:r>
          </a:p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3D86-3B34-47AB-B852-5BF076180B9F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OUTPUT/SCREENSHOTS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6DB-3401-49A6-80D9-BA2798F1B13A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MINI PROJECT - VIVA VOCE NOVEMBER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361-9533-4BA7-9F7E-7A2C9135E2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0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143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TITLE</vt:lpstr>
      <vt:lpstr>INTRODUCTION</vt:lpstr>
      <vt:lpstr>MOTIVATION</vt:lpstr>
      <vt:lpstr>LITERATURE REVIEW</vt:lpstr>
      <vt:lpstr>PROBLEM STATEMENT</vt:lpstr>
      <vt:lpstr>OBJECTIVE</vt:lpstr>
      <vt:lpstr>EXISTING SYSTEM</vt:lpstr>
      <vt:lpstr>PROPOSED SYSTEM</vt:lpstr>
      <vt:lpstr>OUTPUT/SCREENSHOTS</vt:lpstr>
      <vt:lpstr>CONCLUSION</vt:lpstr>
      <vt:lpstr>REFERENCES</vt:lpstr>
      <vt:lpstr>QUERIES  &amp;  SUGGESTIONS FOR IMPROVEMENT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</dc:creator>
  <cp:lastModifiedBy>Manoj</cp:lastModifiedBy>
  <cp:revision>4</cp:revision>
  <dcterms:created xsi:type="dcterms:W3CDTF">2022-11-16T13:05:10Z</dcterms:created>
  <dcterms:modified xsi:type="dcterms:W3CDTF">2022-11-16T16:37:38Z</dcterms:modified>
</cp:coreProperties>
</file>