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7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4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39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21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7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82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1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7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7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4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5FD46E-5F69-43BD-B330-0DB37E68086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DD0A-5470-4938-8BD9-743FC10DB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7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9FD3-736A-7C2A-A63B-053E37F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606" y="1978742"/>
            <a:ext cx="8825658" cy="3329581"/>
          </a:xfrm>
        </p:spPr>
        <p:txBody>
          <a:bodyPr/>
          <a:lstStyle/>
          <a:p>
            <a:pPr algn="ctr"/>
            <a:r>
              <a:rPr lang="en-IN" dirty="0"/>
              <a:t>E – 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E308-A613-8769-1539-7BCC86BF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310581" y="5638799"/>
            <a:ext cx="767003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38154-122D-521A-2FF9-67F72C56C2EB}"/>
              </a:ext>
            </a:extLst>
          </p:cNvPr>
          <p:cNvSpPr txBox="1"/>
          <p:nvPr/>
        </p:nvSpPr>
        <p:spPr>
          <a:xfrm>
            <a:off x="589935" y="1209368"/>
            <a:ext cx="57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5" dirty="0"/>
              <a:t>PROJECT</a:t>
            </a:r>
            <a:r>
              <a:rPr lang="en-IN" sz="3600" spc="-85" dirty="0"/>
              <a:t> </a:t>
            </a:r>
            <a:r>
              <a:rPr lang="en-IN" sz="3600" spc="25" dirty="0"/>
              <a:t>TITLE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3332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99085-235E-4088-3335-3DFC44B42637}"/>
              </a:ext>
            </a:extLst>
          </p:cNvPr>
          <p:cNvSpPr txBox="1"/>
          <p:nvPr/>
        </p:nvSpPr>
        <p:spPr>
          <a:xfrm>
            <a:off x="314632" y="599768"/>
            <a:ext cx="102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+mj-lt"/>
              </a:rPr>
              <a:t>RESULTS AND SCREENSHOTS</a:t>
            </a:r>
            <a:endParaRPr lang="en-IN" sz="36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D444E-125A-77B1-C556-7DB797A3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6" y="1806246"/>
            <a:ext cx="9163665" cy="43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53447-0797-E391-7A83-D45B939B0235}"/>
              </a:ext>
            </a:extLst>
          </p:cNvPr>
          <p:cNvSpPr txBox="1"/>
          <p:nvPr/>
        </p:nvSpPr>
        <p:spPr>
          <a:xfrm>
            <a:off x="766916" y="599768"/>
            <a:ext cx="81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8E44C-3C6F-1372-7C02-57CD9CD1931B}"/>
              </a:ext>
            </a:extLst>
          </p:cNvPr>
          <p:cNvSpPr txBox="1"/>
          <p:nvPr/>
        </p:nvSpPr>
        <p:spPr>
          <a:xfrm>
            <a:off x="855407" y="1887793"/>
            <a:ext cx="99600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Successfully built a E - Commerce website using HTML, CSS, and JavaScript.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Provides a professional online presence.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Can be enhanced with: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Dark/Light mode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More projects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Integration with backend/email service for real form submission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CEF77-6CAB-6503-40E3-F29DCFC1D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65" y="3172364"/>
            <a:ext cx="3333135" cy="35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DF1D9-71C7-E144-F50F-C5F87A0560C7}"/>
              </a:ext>
            </a:extLst>
          </p:cNvPr>
          <p:cNvSpPr txBox="1"/>
          <p:nvPr/>
        </p:nvSpPr>
        <p:spPr>
          <a:xfrm>
            <a:off x="589935" y="1966452"/>
            <a:ext cx="110514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</a:t>
            </a:r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ASWIN H</a:t>
            </a:r>
            <a:endParaRPr 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REGISTER NO    </a:t>
            </a:r>
            <a:r>
              <a:rPr lang="en-US" sz="2400" dirty="0"/>
              <a:t>: 24bsai113</a:t>
            </a:r>
          </a:p>
          <a:p>
            <a:r>
              <a:rPr lang="en-US" sz="2400" b="1" dirty="0"/>
              <a:t>NMID                </a:t>
            </a:r>
            <a:r>
              <a:rPr lang="en-US" sz="2400" dirty="0"/>
              <a:t>: 72B5936F0EBB34A8C574F04A21364EAD</a:t>
            </a:r>
          </a:p>
          <a:p>
            <a:r>
              <a:rPr lang="en-US" sz="2400" b="1" dirty="0"/>
              <a:t>DEPARTMENT    </a:t>
            </a:r>
            <a:r>
              <a:rPr lang="en-US" sz="2400" dirty="0"/>
              <a:t>: B.SC ARTIFICIAL INTELLIGENCE AND  MACHINE</a:t>
            </a:r>
          </a:p>
          <a:p>
            <a:r>
              <a:rPr lang="en-US" sz="2400" dirty="0"/>
              <a:t>                            LEARNING</a:t>
            </a:r>
          </a:p>
          <a:p>
            <a:r>
              <a:rPr lang="en-US" sz="2400" b="1" dirty="0"/>
              <a:t>COLLEGE          </a:t>
            </a:r>
            <a:r>
              <a:rPr lang="en-US" sz="2400" dirty="0"/>
              <a:t>: SRI KRISHNA ADITHYA COLLEGE OF ARTS AND SCIENCE </a:t>
            </a:r>
            <a:r>
              <a:rPr lang="en-US" sz="2400" b="1" dirty="0"/>
              <a:t>UNIVERSITY       </a:t>
            </a:r>
            <a:r>
              <a:rPr lang="en-US" sz="2400" dirty="0"/>
              <a:t>: BHARATHIYAR UNIVERSITY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51868-C9CF-5749-93F7-DADE1DE8137C}"/>
              </a:ext>
            </a:extLst>
          </p:cNvPr>
          <p:cNvSpPr txBox="1"/>
          <p:nvPr/>
        </p:nvSpPr>
        <p:spPr>
          <a:xfrm>
            <a:off x="3165987" y="491613"/>
            <a:ext cx="639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+mj-lt"/>
                <a:cs typeface="Times New Roman" panose="02020603050405020304" pitchFamily="18" charset="0"/>
              </a:rPr>
              <a:t>E – COMMERCE WEBSITE 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7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CCB62-E7EE-181B-BE2B-56FC5BE882DC}"/>
              </a:ext>
            </a:extLst>
          </p:cNvPr>
          <p:cNvSpPr txBox="1"/>
          <p:nvPr/>
        </p:nvSpPr>
        <p:spPr>
          <a:xfrm>
            <a:off x="2821858" y="1936955"/>
            <a:ext cx="5683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 Link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B4D33-89D4-05C6-D5E4-ECA2458331D9}"/>
              </a:ext>
            </a:extLst>
          </p:cNvPr>
          <p:cNvSpPr txBox="1"/>
          <p:nvPr/>
        </p:nvSpPr>
        <p:spPr>
          <a:xfrm>
            <a:off x="560439" y="432619"/>
            <a:ext cx="469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25" dirty="0"/>
              <a:t>A</a:t>
            </a:r>
            <a:r>
              <a:rPr lang="en-IN" sz="3600" b="1" spc="-5" dirty="0"/>
              <a:t>G</a:t>
            </a:r>
            <a:r>
              <a:rPr lang="en-IN" sz="3600" b="1" spc="-35" dirty="0"/>
              <a:t>E</a:t>
            </a:r>
            <a:r>
              <a:rPr lang="en-IN" sz="3600" b="1" spc="15" dirty="0"/>
              <a:t>N</a:t>
            </a:r>
            <a:r>
              <a:rPr lang="en-IN" sz="3600" b="1" dirty="0"/>
              <a:t>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E2CE2-C431-BAD2-C281-397AB6358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1" y="3415481"/>
            <a:ext cx="1733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92F58-F902-BDF0-32D0-DD6FF470C3A7}"/>
              </a:ext>
            </a:extLst>
          </p:cNvPr>
          <p:cNvSpPr txBox="1"/>
          <p:nvPr/>
        </p:nvSpPr>
        <p:spPr>
          <a:xfrm>
            <a:off x="658761" y="580103"/>
            <a:ext cx="7718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-20"/>
              <a:t>P</a:t>
            </a:r>
            <a:r>
              <a:rPr lang="en-IN" sz="4400" b="1" spc="15"/>
              <a:t>ROB</a:t>
            </a:r>
            <a:r>
              <a:rPr lang="en-IN" sz="4400" b="1" spc="55"/>
              <a:t>L</a:t>
            </a:r>
            <a:r>
              <a:rPr lang="en-IN" sz="4400" b="1" spc="-20"/>
              <a:t>E</a:t>
            </a:r>
            <a:r>
              <a:rPr lang="en-IN" sz="4400" b="1" spc="20"/>
              <a:t>M</a:t>
            </a:r>
            <a:r>
              <a:rPr lang="en-IN" sz="4400" b="1"/>
              <a:t>	</a:t>
            </a:r>
            <a:r>
              <a:rPr lang="en-IN" sz="4400" b="1" spc="10"/>
              <a:t>S</a:t>
            </a:r>
            <a:r>
              <a:rPr lang="en-IN" sz="4400" b="1" spc="-370"/>
              <a:t>T</a:t>
            </a:r>
            <a:r>
              <a:rPr lang="en-IN" sz="4400" b="1" spc="-375"/>
              <a:t>A</a:t>
            </a:r>
            <a:r>
              <a:rPr lang="en-IN" sz="4400" b="1" spc="15"/>
              <a:t>T</a:t>
            </a:r>
            <a:r>
              <a:rPr lang="en-IN" sz="4400" b="1" spc="-10"/>
              <a:t>E</a:t>
            </a:r>
            <a:r>
              <a:rPr lang="en-IN" sz="4400" b="1" spc="-20"/>
              <a:t>ME</a:t>
            </a:r>
            <a:r>
              <a:rPr lang="en-IN" sz="4400" b="1" spc="10"/>
              <a:t>NT</a:t>
            </a:r>
            <a:endParaRPr lang="en-IN" sz="44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B87C7-633D-6426-A048-347B50FAA97C}"/>
              </a:ext>
            </a:extLst>
          </p:cNvPr>
          <p:cNvSpPr txBox="1"/>
          <p:nvPr/>
        </p:nvSpPr>
        <p:spPr>
          <a:xfrm>
            <a:off x="540774" y="1837167"/>
            <a:ext cx="9802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To design and develop a E - Commerce website that showcases Home page , product page and etc.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r>
              <a:rPr lang="en-US" sz="3600" dirty="0">
                <a:cs typeface="Times New Roman" panose="02020603050405020304" pitchFamily="18" charset="0"/>
              </a:rPr>
              <a:t>Using this website , we can purchase products in online 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3047FF43-3EF5-DE68-5E5C-9AB6DF9B0271}"/>
              </a:ext>
            </a:extLst>
          </p:cNvPr>
          <p:cNvGrpSpPr/>
          <p:nvPr/>
        </p:nvGrpSpPr>
        <p:grpSpPr>
          <a:xfrm>
            <a:off x="9429750" y="2549935"/>
            <a:ext cx="2762250" cy="3257550"/>
            <a:chOff x="7991475" y="2933700"/>
            <a:chExt cx="2762250" cy="325755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3A55AE38-7AF1-DECE-DC21-534357DFB1A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D87906A-B722-1FB4-E065-5481778BE1D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5CE00E5-2982-F409-6E97-088A62AB855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59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9D0AB-9B74-ADFE-1105-709A3FEBC34A}"/>
              </a:ext>
            </a:extLst>
          </p:cNvPr>
          <p:cNvSpPr txBox="1"/>
          <p:nvPr/>
        </p:nvSpPr>
        <p:spPr>
          <a:xfrm>
            <a:off x="304800" y="747252"/>
            <a:ext cx="850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spc="5" dirty="0"/>
              <a:t>PROJECT	</a:t>
            </a:r>
            <a:r>
              <a:rPr lang="en-IN" sz="4000" b="1" spc="-20" dirty="0"/>
              <a:t>OVERVIEW</a:t>
            </a:r>
            <a:endParaRPr lang="en-IN" sz="4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8DA8B-51B5-0A58-AE7B-856CC01CFECB}"/>
              </a:ext>
            </a:extLst>
          </p:cNvPr>
          <p:cNvSpPr txBox="1"/>
          <p:nvPr/>
        </p:nvSpPr>
        <p:spPr>
          <a:xfrm>
            <a:off x="304800" y="1759974"/>
            <a:ext cx="111301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Home page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Product details and images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Contact Us link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About Us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Quick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65B2C-A48E-AC3E-6AED-EAE1BFB6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54" y="2703871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50AE0-FC64-D5FE-2A11-8E4FC84A3598}"/>
              </a:ext>
            </a:extLst>
          </p:cNvPr>
          <p:cNvSpPr txBox="1"/>
          <p:nvPr/>
        </p:nvSpPr>
        <p:spPr>
          <a:xfrm>
            <a:off x="481780" y="1238864"/>
            <a:ext cx="720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25" dirty="0">
                <a:latin typeface="+mj-lt"/>
              </a:rPr>
              <a:t>W</a:t>
            </a:r>
            <a:r>
              <a:rPr lang="en-US" sz="4000" b="1" spc="-20" dirty="0">
                <a:latin typeface="+mj-lt"/>
              </a:rPr>
              <a:t>H</a:t>
            </a:r>
            <a:r>
              <a:rPr lang="en-US" sz="4000" b="1" spc="20" dirty="0">
                <a:latin typeface="+mj-lt"/>
              </a:rPr>
              <a:t>O</a:t>
            </a:r>
            <a:r>
              <a:rPr lang="en-US" sz="4000" b="1" spc="-235" dirty="0">
                <a:latin typeface="+mj-lt"/>
              </a:rPr>
              <a:t> </a:t>
            </a:r>
            <a:r>
              <a:rPr lang="en-US" sz="4000" b="1" spc="-10" dirty="0">
                <a:latin typeface="+mj-lt"/>
              </a:rPr>
              <a:t>AR</a:t>
            </a:r>
            <a:r>
              <a:rPr lang="en-US" sz="4000" b="1" spc="15" dirty="0">
                <a:latin typeface="+mj-lt"/>
              </a:rPr>
              <a:t>E</a:t>
            </a:r>
            <a:r>
              <a:rPr lang="en-US" sz="4000" b="1" spc="-35" dirty="0">
                <a:latin typeface="+mj-lt"/>
              </a:rPr>
              <a:t> </a:t>
            </a:r>
            <a:r>
              <a:rPr lang="en-US" sz="4000" b="1" spc="-10" dirty="0">
                <a:latin typeface="+mj-lt"/>
              </a:rPr>
              <a:t>T</a:t>
            </a:r>
            <a:r>
              <a:rPr lang="en-US" sz="4000" b="1" spc="-15" dirty="0">
                <a:latin typeface="+mj-lt"/>
              </a:rPr>
              <a:t>H</a:t>
            </a:r>
            <a:r>
              <a:rPr lang="en-US" sz="4000" b="1" spc="15" dirty="0">
                <a:latin typeface="+mj-lt"/>
              </a:rPr>
              <a:t>E</a:t>
            </a:r>
            <a:r>
              <a:rPr lang="en-US" sz="4000" b="1" spc="-35" dirty="0">
                <a:latin typeface="+mj-lt"/>
              </a:rPr>
              <a:t> </a:t>
            </a:r>
            <a:r>
              <a:rPr lang="en-US" sz="4000" b="1" spc="-20" dirty="0">
                <a:latin typeface="+mj-lt"/>
              </a:rPr>
              <a:t>E</a:t>
            </a:r>
            <a:r>
              <a:rPr lang="en-US" sz="4000" b="1" spc="30" dirty="0">
                <a:latin typeface="+mj-lt"/>
              </a:rPr>
              <a:t>N</a:t>
            </a:r>
            <a:r>
              <a:rPr lang="en-US" sz="4000" b="1" spc="15" dirty="0">
                <a:latin typeface="+mj-lt"/>
              </a:rPr>
              <a:t>D</a:t>
            </a:r>
            <a:r>
              <a:rPr lang="en-US" sz="4000" b="1" spc="-45" dirty="0">
                <a:latin typeface="+mj-lt"/>
              </a:rPr>
              <a:t> </a:t>
            </a:r>
            <a:r>
              <a:rPr lang="en-US" sz="4000" b="1" dirty="0">
                <a:latin typeface="+mj-lt"/>
              </a:rPr>
              <a:t>U</a:t>
            </a:r>
            <a:r>
              <a:rPr lang="en-US" sz="4000" b="1" spc="10" dirty="0">
                <a:latin typeface="+mj-lt"/>
              </a:rPr>
              <a:t>S</a:t>
            </a:r>
            <a:r>
              <a:rPr lang="en-US" sz="4000" b="1" spc="-25" dirty="0">
                <a:latin typeface="+mj-lt"/>
              </a:rPr>
              <a:t>E</a:t>
            </a:r>
            <a:r>
              <a:rPr lang="en-US" sz="4000" b="1" spc="-10" dirty="0">
                <a:latin typeface="+mj-lt"/>
              </a:rPr>
              <a:t>R</a:t>
            </a:r>
            <a:r>
              <a:rPr lang="en-US" sz="4000" b="1" spc="5" dirty="0">
                <a:latin typeface="+mj-lt"/>
              </a:rPr>
              <a:t>S?</a:t>
            </a:r>
            <a:endParaRPr lang="en-IN" sz="4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9801B-DBC5-81AD-3424-79684475AAAD}"/>
              </a:ext>
            </a:extLst>
          </p:cNvPr>
          <p:cNvSpPr txBox="1"/>
          <p:nvPr/>
        </p:nvSpPr>
        <p:spPr>
          <a:xfrm>
            <a:off x="948813" y="2541371"/>
            <a:ext cx="10628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Customers (Buyers) 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IN" sz="2000" dirty="0"/>
              <a:t>Sellers (Vendors/Business Owners)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IN" sz="2000" dirty="0"/>
              <a:t>Administrators (System Admins)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9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81065-2F43-CD92-089D-32B0936D5592}"/>
              </a:ext>
            </a:extLst>
          </p:cNvPr>
          <p:cNvSpPr txBox="1"/>
          <p:nvPr/>
        </p:nvSpPr>
        <p:spPr>
          <a:xfrm>
            <a:off x="544649" y="658761"/>
            <a:ext cx="856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0" dirty="0">
                <a:latin typeface="+mj-lt"/>
              </a:rPr>
              <a:t>TOOLS AND TECHNIQUES</a:t>
            </a:r>
            <a:endParaRPr lang="en-IN" sz="3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6A051-FBBF-3F2C-2435-2D1A4B08458F}"/>
              </a:ext>
            </a:extLst>
          </p:cNvPr>
          <p:cNvSpPr txBox="1"/>
          <p:nvPr/>
        </p:nvSpPr>
        <p:spPr>
          <a:xfrm>
            <a:off x="544649" y="1868324"/>
            <a:ext cx="9395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Frontend Languages: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CodePen – Development and live preview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Image Hosting: i.ibb.co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E7FA-6E72-3A76-6417-515A10BA3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5" y="1519851"/>
            <a:ext cx="26955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6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C503C-10D7-E743-7891-AA5879B164AB}"/>
              </a:ext>
            </a:extLst>
          </p:cNvPr>
          <p:cNvSpPr txBox="1"/>
          <p:nvPr/>
        </p:nvSpPr>
        <p:spPr>
          <a:xfrm>
            <a:off x="550606" y="1025946"/>
            <a:ext cx="917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+mj-lt"/>
                <a:cs typeface="Trebuchet MS"/>
              </a:rPr>
              <a:t>E – COMMERCE WEBSITE IDEA</a:t>
            </a:r>
            <a:endParaRPr lang="en-IN" sz="3600" dirty="0">
              <a:latin typeface="+mj-lt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69ED0-EA25-0431-80B5-94AF6C123855}"/>
              </a:ext>
            </a:extLst>
          </p:cNvPr>
          <p:cNvSpPr txBox="1"/>
          <p:nvPr/>
        </p:nvSpPr>
        <p:spPr>
          <a:xfrm rot="10800000" flipV="1">
            <a:off x="678426" y="2631176"/>
            <a:ext cx="9173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Header Section – Title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About Me Section – Home page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Contact Section – Contact form with Name, Email, Phone, Send button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Footer – Copyright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9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D1126-9A48-CCB4-AB87-9A8B9B216AE4}"/>
              </a:ext>
            </a:extLst>
          </p:cNvPr>
          <p:cNvSpPr txBox="1"/>
          <p:nvPr/>
        </p:nvSpPr>
        <p:spPr>
          <a:xfrm>
            <a:off x="353961" y="766917"/>
            <a:ext cx="96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9ED4F-5240-4A84-A522-64C1C0424BD8}"/>
              </a:ext>
            </a:extLst>
          </p:cNvPr>
          <p:cNvSpPr txBox="1"/>
          <p:nvPr/>
        </p:nvSpPr>
        <p:spPr>
          <a:xfrm>
            <a:off x="560439" y="2172929"/>
            <a:ext cx="10323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Responsive design – Works on desktop &amp; mobile</a:t>
            </a:r>
          </a:p>
          <a:p>
            <a:endParaRPr lang="en-US" sz="2000" dirty="0"/>
          </a:p>
          <a:p>
            <a:r>
              <a:rPr lang="en-US" sz="2000" dirty="0"/>
              <a:t>"View My Work" button links to Projects section</a:t>
            </a:r>
          </a:p>
          <a:p>
            <a:endParaRPr lang="en-US" sz="2000" dirty="0"/>
          </a:p>
          <a:p>
            <a:r>
              <a:rPr lang="en-US" sz="2000" dirty="0"/>
              <a:t>Contact form with input fields (Name, Email, Phone)</a:t>
            </a:r>
          </a:p>
          <a:p>
            <a:endParaRPr lang="en-US" sz="2000" dirty="0"/>
          </a:p>
          <a:p>
            <a:r>
              <a:rPr lang="en-US" sz="2000" dirty="0"/>
              <a:t>Footer auto-updates with current year using JavaScript</a:t>
            </a:r>
          </a:p>
          <a:p>
            <a:endParaRPr lang="en-US" sz="2000" dirty="0"/>
          </a:p>
          <a:p>
            <a:r>
              <a:rPr lang="en-US" sz="2000" dirty="0"/>
              <a:t>Simple, modern, and user-friendly layout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590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327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Narrow</vt:lpstr>
      <vt:lpstr>Century Gothic</vt:lpstr>
      <vt:lpstr>Times New Roman</vt:lpstr>
      <vt:lpstr>Wingdings 3</vt:lpstr>
      <vt:lpstr>Ion</vt:lpstr>
      <vt:lpstr>E – 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Praveen</dc:creator>
  <cp:lastModifiedBy>Aswin Hari</cp:lastModifiedBy>
  <cp:revision>2</cp:revision>
  <dcterms:created xsi:type="dcterms:W3CDTF">2025-09-07T06:17:40Z</dcterms:created>
  <dcterms:modified xsi:type="dcterms:W3CDTF">2025-09-07T11:56:12Z</dcterms:modified>
</cp:coreProperties>
</file>