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619c9df6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619c9df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619c9df6b_0_4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619c9df6b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619c9df6b_0_4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619c9df6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685800" y="1543200"/>
            <a:ext cx="77724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en-US"/>
              <a:t>Big Mountain Resort Pricing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371600" y="2258725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lang="en-US" sz="2500"/>
              <a:t>Guided Capstone Project Presentation</a:t>
            </a:r>
            <a:endParaRPr b="1" sz="2500"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4510500" y="4519550"/>
            <a:ext cx="4233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Aswin Abraham Nebu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solidFill>
                  <a:schemeClr val="dk1"/>
                </a:solidFill>
              </a:rPr>
              <a:t>Summary and Next Steps</a:t>
            </a:r>
            <a:endParaRPr sz="3000"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Findings: Big Mountain Resort is currently underpricing based on market potential. Increasing ticket prices could capture additional revenue without significant changes in facilities.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74295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recommended pricing changes gradually.Monitor market response and adjust strategies as needed.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74295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further enhancements to high-impact features like vertical drop and chairlift capacity to justify future price increases.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lnSpc>
                <a:spcPct val="10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Thoughts: Data-driven insights provide a strong foundation for strategic decision-making and improving market position.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04750" y="96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solidFill>
                  <a:schemeClr val="dk1"/>
                </a:solidFill>
              </a:rPr>
              <a:t>Identifying Pricing Opportunities for Big Mountain Resort</a:t>
            </a:r>
            <a:endParaRPr sz="30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04750" y="13485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 Ticket Pricing: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Big Mountain Resort currently charges $81 for an adult weekend ticket.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price positions the resort below many competitors, despite offering comparable or superior amenities.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Pricing Misalignment: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 analysis suggests that Big Mountain Resort's pricing strategy may not fully reflect its market position and the value of its facilities.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potential underpricing could be limiting revenue and profitability.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goal is to evaluate if Big Mountain Resort's ticket pricing aligns with the value of its offerings relative to market standards.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opportunities to optimize ticket pricing based on facility features and market demand.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solidFill>
                  <a:schemeClr val="dk1"/>
                </a:solidFill>
              </a:rPr>
              <a:t>Key Factors Influencing Ticket Pricing</a:t>
            </a:r>
            <a:endParaRPr sz="30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Analysis: Review of competitor pricing and facilities to understand how different features impact ticket prices.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Considerations: Factors such as vertical drop, snow-making area, number of chairs, and longest run have been identified as critical influences on pricing.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Challenges: Data gaps, particularly regarding operational costs, and ensuring data represents the true market dynamics.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solidFill>
                  <a:schemeClr val="dk1"/>
                </a:solidFill>
              </a:rPr>
              <a:t>Recommended Pricing Strategy for Big Mountain Resort</a:t>
            </a:r>
            <a:endParaRPr sz="30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Price Point: Based on the analysis, an ideal ticket price for Big Mountain Resort is around $95.87.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Insights: The current pricing is below market expectations for a resort with Big Mountain’s facilities, particularly in vertical drop, snow-making capacity, and number of runs.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Strategic Recommendations: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ticket price to align with market-supported pricing.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enhancing certain facilities to justify higher pricing further.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31375" y="-2726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solidFill>
                  <a:schemeClr val="dk1"/>
                </a:solidFill>
              </a:rPr>
              <a:t>Model Performance and Validation</a:t>
            </a:r>
            <a:endParaRPr sz="30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7200" y="6564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Overview:</a:t>
            </a:r>
            <a:endParaRPr b="1"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Random Forest Regressor was utilized to analyze the factors influencing ticket pricing and predict an optimal price point.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model was validated using cross-validation to ensure robust performance and minimize overfitting.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Performance Metrics:</a:t>
            </a:r>
            <a:endParaRPr b="1"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 Absolute Error (MAE):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Approximately $10.39, indicating high accuracy in price prediction.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R-Squared Value: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Around 0.71, demonstrating a strong correlation between predicted and actual prices and explaining 71% of the variance in ticket prices.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Cross-Validation Insights:</a:t>
            </a:r>
            <a:endParaRPr b="1"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model's performance was consistent across different data subsets, suggesting it can generalize well to new, unseen data.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Cross-validation results also indicate stability and reliability in the model's predictions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99150" y="-272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Feature Impact Analysis</a:t>
            </a:r>
            <a:endParaRPr sz="30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57200" y="62917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Importance of Features: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model identified several key features that heavily influence ticket pricing: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Vertical Drop: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larger drop significantly enhances the skiing experience, justifying higher prices.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Snowmaking Area: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Ensures snow quality and reliability, a critical factor in customer satisfaction.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Lift Infrastructure (Total Chairs and Fast Quads):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Impacts accessibility and reduces wait times, enhancing value.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Runs: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Provides variety and choice, increasing appeal and supporting higher prices.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Market Position: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Compared to competitors, Big Mountain Resort’s facilities are competitive or superior in many aspects.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Despite this, the resort's current pricing does not reflect the value offered, indicating an opportunity for adjustment.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57200" y="544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Scenario Modeling</a:t>
            </a:r>
            <a:endParaRPr sz="30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57200" y="124367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Scenario Exploration: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Various scenarios were modeled to assess the impact of different strategic decisions on ticket pricing and revenue: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Runs: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Showed a modest potential increase in ticket price; however, returns diminish beyond a certain point.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 Vertical Drop: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Demonstrated significant potential for price increases, highlighting it as a valuable enhancement.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Extending Snow Coverage: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Minor impacts unless combined with other major changes, such as new runs or lifts.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Revenue Implications: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simulations projected changes in ticket prices and overall revenue, providing a quantitative basis for decision-making.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Scenarios involving significant infrastructure changes offered the most substantial revenue opportunities.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solidFill>
                  <a:schemeClr val="dk1"/>
                </a:solidFill>
              </a:rPr>
              <a:t>Scenario Analysis</a:t>
            </a:r>
            <a:endParaRPr sz="30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1: Closing up to 10 runs shows diminishing returns after 3 closures; beyond this point, further closures significantly reduce potential revenue.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2: Adding a new run and a chairlift increases support for a higher ticket price by $1.99, resulting in potential revenue increases.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3: Additional snow-making capacity shows minimal impact, suggesting current levels are sufficient.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solidFill>
                  <a:schemeClr val="dk1"/>
                </a:solidFill>
              </a:rPr>
              <a:t>Feature Importance in Pricing Strategy</a:t>
            </a:r>
            <a:endParaRPr sz="30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 Vertical drop, snow-making area, total chairs, and runs are the most significant factors influencing ticket pricing.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Insights: Enhancements in these areas are likely to support higher pricing strategies and improve market competitiveness.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