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"Artificial Intelligence: A Foundation for the Future - Unlocking Opportunities and Transforming Industries"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AI-powered automation enhances productivity and efficiency, while reducing costs.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drives innovation, leading to the development of cutting-edge products and services.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enables personalized experiences, improving customer satisfaction and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contributes to economic growth by boosting productivity and innovation.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AI-driven automation can free up human workers to focus on higher-value tasks, driving economic progress.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can create new industries and job opportunities, leading to overall economic expansion.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will reshape the workforce, with some jobs becoming obsolete and new ones emerging.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will augment human capabilities, enhancing productivity and creativity.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can create new opportunities for employment in fields such as AI development, data analysis, and machine learning.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AI's impact on the workforce requires careful planning to ensure a smooth transition and support for affected individuals.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Ethical considerations related to AI, including data privacy, algorithmic bias, and accountability, need to be addressed.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Regulations and policies should be developed to guide the responsible development and use of AI.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Collaboration among stakeholders, including governments, businesses, academia, and civil society, is crucial to address AI challenges and unlock its full potential.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International cooperation is essential to ensure responsible and ethical AI development and deployment.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Slide 3 - **Unlocking the True Potential of AI: A Paradigm Shift for Industries and Society**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  - **Unlocking the True Potential of AI: A Paradigm Shift for Industries and Society**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**3. Unlocking the True Potential of AI: A Paradigm Shift for Industries and Society**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AI's transformational impact on various industries and sectors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Creating unprecedented opportunities for economic growth, productivity gains, and social 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**Paradigm Shift:**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 fundamental change in how companies operate and compete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**Key Benefits of AI Adoption:**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Increased productivity and efficiency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Improved customer experience and engagement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New product and service development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Access to real-time insights and data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Healthcare: Improved patient care, drug discovery, and personalized treatment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Finance: Enhanced risk management, fraud detection, and personalized financial advice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Manufacturing: Predictive maintenance, quality control, and automated production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Slide 1 - **Harnessing the Power of AI: Unleashing Innovation and Progress in a Digital World**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  - **Harnessing the Power of AI: Unleashing Innovation and Progress in a Digital World**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**Slide 1: Harnessing the Power of AI: Unleashing Innovation and Progress in a Digital World**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Transportation: Autonomous vehicles, traffic management, and logistics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**Societal Impact of AI:**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Potential for AI to address global challenges such as climate change, poverty, and inequality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AI-driven solutions for sustainable resource management and energy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**Collaborative Approach to AI Development:**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Importance of collaboration among industry, academia, government, and civil society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**Challenges and Risks:**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The need to address AI-related risks and challenges such as bias, security, and job displacement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Ensuring responsible and ethical development of AI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**Conclusion: A Future Transformed by AI**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AI holds immense potential to drive progress and prosperity across industries and society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Embracing AI's transformative power requires a concerted effort to address challenges, mitigate risks, and harness its benefits for the betterment of humanity.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Title: "Artificial Intelligence: A Foundation for the Future - Unlocking Opportunities and Transforming Industries"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Slide 4 - **AI's Role in Shaping the Future of Work: The Promise and Challenges of Automation**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  - **AI's Role in Shaping the Future of Work: The Promise and Challenges of Automation**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Automation: A Double-Edged Sword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**Promise:**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Increased efficiency and productivity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Enhanced safety and accessibility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**Challenges:**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Job displacement and unemployment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Reskilling and upskilling workforce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Navigating the Transition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**Embracing AI for Shared Prosperity:**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Promoting lifelong learning and adaptability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Encouraging collaboration between industry, academia, and government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**Human-Centered Approach:**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Leveraging AI to augment human skills and creativity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Designing AI systems with ethical considerations and human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Upskilling and Reskilling Initiatives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Artificial Intelligence (AI) is propelling us into a transformative era, reshaping our world in profound ways.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**The Digital Frontier:**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Digitalization, powered by AI, is driving innovation, growth, and unprecedented possibilities.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Developing curricula that focus on AI literacy and technical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Collaborating with industry to provide hands-on experience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**Lifelong Learning:**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Encouraging individuals to embrace new technologies and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Government's Role in Shaping the Future of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**Policy and Regulation:**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Regulating AI and automation to protect workers and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**Social Safety Nets:**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Providing support for workers displaced by automation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Title: "Artificial Intelligence: A Foundation for the Future - Unlocking Opportunities and Transforming Industries"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Slide 5 - **Harnessing the Power of AI: Unleashing Innovation and Progress in a Digital World**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**1. Harnessing the Power of AI: Unleashing Innovation and Progress in a Digital World**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**AI as a Driving Force:**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AI is revolutionizing industries and driving progress across sectors.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**Key Innovations Enabled by AI:**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Introduction of autonomous vehicles, improving transportation efficiency and safety.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Development of AI-powered medical diagnostic tools, enhancing accuracy and early detection.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**Benefits of AI in Various Domains:**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**Healthcare:** AI aids in disease diagnosis, drug discovery, and personalized treatment plans.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**Finance:** AI enhances fraud detection, risk assessment, and personalized financial advice.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**AI's Impact on Employment:**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Automation of repetitive tasks, allowing humans to focus on higher-value activities.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Creation of new jobs in fields such as AI development, data analysis, and machine learning.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Ethical considerations are crucial, ensuring AI is used responsibly and without bias.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Transparency and accountability in AI systems are essential.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**Collaboration for Advancement:**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Joint efforts can address challenges, accelerate progress, and mitigate potential risks.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**AI as a Catalyst for a Better Future:**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AI has the potential to address global challenges, such as climate change, poverty, and disease.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AI is revolutionizing industries, enhancing efficiency, productivity, and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**Key Opportunities:**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AI is opening up a new world of opportunities for businesses, economies, and societies.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*Enhanced Transportation*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*Precision Agriculture*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*Efficient Energy Management*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- *Personalized Learning*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**Transformational Impact:**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AI is changing the landscape of employment, requiring new skills and evolving job roles.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As AI continues to evolve, it raises important ethical questions and societal implications that need to be addressed.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**The Path Forward:**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Embracing AI responsibly and ethically is crucial for a sustainable and thriving future.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&gt; - AI is already reshaping our world, and its true potential is yet to be fully realized.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/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Title: "Artificial Intelligence: A Foundation for the Future - Unlocking Opportunities and Transforming Industries"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  - **Building a Foundation for the Future: AI as a Catalyst for Growth and Transformation**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**2. Building a Foundation for the Future: AI as a Catalyst for Growth and Transformation**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t>* **AI's Impact on Industries:**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