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6618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4801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8970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621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0899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4197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8371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0734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8046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852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3938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588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01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985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81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0416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0076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3403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1790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1131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49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7634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131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4298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0450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4053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421193" y="3209376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S.Aswini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422200165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B.COM(ISM)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:C.S.I EWART WOMEN’S CHRISTIAN COLLEGE.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33774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1500235" y="1767148"/>
            <a:ext cx="6101939" cy="1569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Formulas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6855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870433" y="2019300"/>
            <a:ext cx="8125029" cy="20621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Those are the previous Steps helps to analyse our performance detailed , predictive insights and outlines the outcomes and insights derived from our analysis and modelling.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115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528041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321988" y="1909743"/>
            <a:ext cx="7697240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The conclusion section of an employee performance analysis using Excel should summarize the key insights, evaluate the effectiveness of the analysis, and provide a clear path forward.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8005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4792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3367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14850" y="2115562"/>
            <a:ext cx="6571352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Basic Excel functions may not fully support advanced performance analysis.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Need for complex formulas or additional tools for in-depth analysis.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8705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600" y="2109341"/>
            <a:ext cx="6101939" cy="17202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Implement charts and graphs to visualize performance trends.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86321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298223" y="2019300"/>
            <a:ext cx="6101939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professionals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Managers and supervisors.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267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83113" y="2019300"/>
            <a:ext cx="6476258" cy="4063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Highlight key features such as dashboards, automated reports, performance tracking metrics, data visualization, and customizable templates.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3200" b="0" i="0" u="none" strike="noStrike" kern="1200" cap="none" spc="0" baseline="0">
              <a:solidFill>
                <a:srgbClr val="FF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decision making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Increased efficiency.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493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250691" y="1799924"/>
            <a:ext cx="6924842" cy="15487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information such as Employee ID, Name, Salary, Location etc..,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4151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586228" y="2428726"/>
            <a:ext cx="8534018" cy="1977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Interactive dashboards 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Dynamic charts and graphs.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2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13</cp:revision>
  <dcterms:created xsi:type="dcterms:W3CDTF">2024-03-29T15:07:22Z</dcterms:created>
  <dcterms:modified xsi:type="dcterms:W3CDTF">2024-09-08T06:00:17Z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