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89 1552,'0'0'1315,"-3"1"-722,-26 3 5409,23-2-5750,4 0 63,6 0 1648,45 7-1615,53-4-45,0-5 0,135-17 0,-226 15-289,1 1 1,0 1-1,0 0 0,11 1 1,38 0 123,-59-1-48,1-1-68,10 0 3,-10 1 21,-1 0-21,8 0-2,-7 0 219,-1 0-212,9 0 9,-9 0 601,0 0-580,7-2 8,-7 1 307,-2-1-334,-1 0-14,1 0 0,-1 0 0,1 0-1,-1 1 1,0-1 0,0 0-1,0 0 1,0 1 0,0-1 0,0 1-1,0-1 1,0 1 0,-1-1-1,-1-1 1,0 1 152,-31-16 421,29 16-503,0-1-1,0 0 1,0 0 0,0 0-1,-5-5 1,7 6-102,1 0 122,-20-12 228,20 13-227,8 5-102,36 26-9,-8-3 2,-32-26 3,-2 0-12,0-1 0,0 0 1,0 0-1,0 1 1,0-1-1,0 0 1,0 0-1,0 1 1,0-1-1,0 0 0,0 0 1,0 0-1,1 1 1,-1-1-1,0 0 1,0 0-1,0 0 0,0 1 1,1-1-1,-1 0 1,0 0-1,0 0 1,0 0-1,1 0 0,-1 1 1,0-1-1,0 0 1,0 0-1,1 0 1,-1 0-1,0 0 0,0 0 1,1 0-1,-1 0 1,0 0-1,1 0 1,8 5 22,-8-4-11,0 1 1,-1-1-1,1 0 1,0 1-1,-1-1 0,1 1 1,-1-1-1,0 0 1,1 1-1,-1-1 0,0 1 1,0 2-1,0-1 12,-3-1-56,-47 25-1356,13-10-6861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1212,'2'-20'4813,"1"27"-4338,3 14-187,14 43 1669,-17-57-1751,-1-1-1,1 1 0,1-1 0,-1 1 1,1-1-1,0 0 0,5 5 1,11 5 316,-19-15-380,4-1-13,16-1 82,-17-2-117,3-3-53,0-1 0,0 0 0,0 0 1,-1-1-1,0 0 0,-1 0 0,6-11 1,24-54 941,-34 71-631,-1 1-337,0 1 1,0-1 0,0 1 0,0-1 0,0 1 0,0 0 0,0-1 0,0 1 0,0-1 0,0 1 0,0 0 0,0-1 0,0 1-1,0-1 1,0 1 0,0-1 0,1 1 0,-1 0 0,0-1 0,0 1 0,0 0 0,1-1 0,-1 1 0,0 0 0,0-1 0,1 0 0,6 8 575,3 13-342,-7-14-229,0-4-1,2 0-14,0 0 1,0 0-1,0-1 0,0 1 1,0-1-1,0-1 0,0 1 1,5 0-1,-6-2-20,2-2-3,1-2-8,1 0 0,-1 0 0,0-1 0,0 0 0,0-1 0,-1 1 0,0-1 1,0 0-1,-1-1 0,0 1 0,6-12 0,1-9-46,0-1 0,-2-1-1,-1 0 1,-1 0 0,3-34 0,4-158-184,-15 215 251,1-18 36,-2 0 0,-6-47 0,6 71 57,-1 5-37,-4 19-24,3-7-23,-2 29-1,8 41 40,17 95 0,-18-164-47,-1-3 5,3 1 7,2 1-7,-6-16 1,0 1-1,0 0 1,1-1 0,-1 1 0,0 0 0,0-1-1,1 1 1,-1 0 0,1-1 0,-1 1-1,0-1 1,1 1 0,-1-1 0,1 1-1,-1-1 1,1 1 0,-1-1 0,1 0-1,0 1 1,-1-1 0,1 0 0,-1 1 0,1-1-1,0 0 1,-1 0 0,1 0 0,0 1-1,0-1 1,22-5 94,1-2-42,-16 6-32,0 1 1,1 0 0,-1 0-1,0 1 1,0 0 0,16 5-1,-19-5-12,0 1 0,0 0-1,0 0 1,-1 0 0,1 1 0,-1-1-1,1 1 1,-1 0 0,0 0-1,0 1 1,-1-1 0,1 1-1,0 0 1,2 4 0,-4-5-6,-1-3-4,0 1 1,0 0 0,-1 0 0,1 0 0,0-1 0,-1 1 0,1 0 0,-1 0 0,1 0 0,-1 0 0,1 0 0,-1 0 0,0 0 0,1 0 0,-1 0 0,0 2 0,4 22-3,-5-19-2,-1-3 2,2 0 0,-2 2-11,-1 1 5,2-3 1,-1 1 0,1-1-1,-1 0 1,0 0 0,0 0 0,-4 5 0,3-5-21,-1-1 0,1 0 1,-1 1-1,0-1 0,0-1 0,0 1 0,0 0 1,0-1-1,0 0 0,0 0 0,0 0 0,-8 0 1,9-1 6,0 1 1,0-1 0,1 0 0,-1-1 0,0 1 0,0 0-1,0-1 1,1 0 0,-1 1 0,-3-3 0,-3 0-24,-2 1-151,1-1 0,0 0 0,0 0 0,1-1 0,-1-1 0,1 0 0,0 0 0,0-1 0,0 0 0,-14-13 0,19 15-589,1 1-1,0-1 1,0 0-1,1 0 1,-3-5-1,2 4-175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107 222 2048,'-20'-14'1766,"4"2"963,-25-22-1,38 31-2388,0 0 0,1 0-1,-1-1 1,1 1 0,-1-1 0,1 1 0,1-1 0,-1 0 0,0 0-1,0-4 1,-2-1 284,3 6-197,1-1-53,1-1-275,-1 1 0,1-1 0,0 0 0,0 1 0,1-1 0,-1 1 0,1 0 0,0 0 0,0-1 0,1 1 0,-1 0 0,1 1 0,-1-1 0,1 0 0,6-5-1,-4 5-9,0 0-1,-1 0 1,11-5-1,-13 8-59,0-1-1,0 1 0,1 0 0,-1 1 0,0-1 1,0 0-1,1 1 0,-1-1 0,0 1 0,1-1 0,-1 1 1,1 0-1,-1 0 0,4 1 0,-2 0-9,1 0 1,-1 1-1,0 0 0,0 0 1,0 0-1,0 0 0,0 0 0,0 1 1,-1 0-1,1 0 0,-1 0 1,1 0-1,-1 0 0,0 1 0,-1-1 1,1 1-1,-1 0 0,1 0 0,-1 0 1,0 0-1,0 0 0,1 5 1,0 6 1,0 0 1,-1 1 0,0-1-1,-1 30 1,-12 63 13,7-80-21,-5 27 11,-24 76-1,-2 9 47,33-134-57,1 1 0,0 0 0,0-1 0,1 1 0,0 0-1,0 0 1,2 9 0,4-4 6,-5-9-11,19-1 10,-16-1-20,-1 0-1,1-1 1,-1 0-1,1 1 1,6-2 0,51-10-676,0-2-1,-1-3 1,68-28 0,-103 34-357,24-9-5290,-34 13 2849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31 549 1632,'-11'-74'4161,"-2"-85"1,7 66-1972,5 76-1549,1 1 0,0 0 0,6-33-1,-5 42-453,1-1 0,0 0-1,0 1 1,1-1 0,0 1-1,1-1 1,-1 1 0,1 0-1,1 1 1,5-8 0,-7 11-133,1-1 1,0 1-1,0 0 0,0 0 1,0 0-1,1 0 1,-1 1-1,1-1 1,-1 1-1,1 1 1,0-1-1,0 1 1,0-1-1,0 1 1,0 1-1,0-1 1,0 1-1,0 0 1,0 0-1,7 1 1,-5 0-31,-1 0 1,1 0-1,-1 1 1,0 0-1,1 0 1,-1 1 0,0-1-1,0 1 1,-1 1-1,1-1 1,-1 1-1,1 0 1,-1 0-1,0 1 1,6 6-1,-6-4-19,-1 0 0,1 0 0,-1 0 0,0 1-1,-1-1 1,0 1 0,0 0 0,0 0 0,0 9-1,0-2-30,-1 0 0,-1 0 0,-1 0 0,-1 22 0,-5 5-86,-1 0 1,-19 59-1,10-53-34,-45 92-1,39-95 28,-30 89 0,40-96 107,12-34 45,-1 0-1,1 0 1,0 0-1,0 0 0,0 0 1,1 0-1,-1 1 1,2 3-1,-1-7-18,-1 1 0,1-1-1,0 0 1,0 0 0,0 1-1,0-1 1,0 0 0,0 0-1,0 0 1,0 0-1,0 0 1,0 0 0,0-1-1,1 1 1,-1 0 0,0-1-1,1 1 1,-1 0 0,0-1-1,1 0 1,1 1 0,28 4 102,-6-6-68,0 0 1,-1-2-1,0-1 0,36-10 0,-29 7-18,99-28-111,18-3-959,-125 32-1112,40-17 0,-41 15-3332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46 194 1332,'-3'-1'1339,"-10"-1"-110,10 2-67,0-1-39,-9-4-51,9 4 841,1 1-1063,-4-2-857,5 1 869,9-1 3620,201-14-3359,406-38 401,-519 42-1248,-67 7 242,-26 5-386,-1-3 24,-1 3-148,-1 0-1,0 0 1,0 0-1,1 0 1,-1 0 0,0 0-1,0 0 1,0 0-1,1-1 1,-1 1-1,0 0 1,0 0-1,0 0 1,1 0-1,-1-1 1,0 1-1,0 0 1,0 0-1,0 0 1,0-1-1,0 1 1,1 0 0,-1 0-1,0-1 1,0 1-1,0 0 1,0 0-1,0-1 1,0 1-1,0 0 1,0 0-1,0-1 1,0 1-1,0 0 1,0 0-1,0-1 1,0 1-1,0 0 1,0 0 0,0 0-1,-1-1 1,1 1-1,0 0 1,0 0-1,0-1 1,0 1-1,0 0 1,-1 0-1,1 0 1,0-1-1,0 1 1,0 0-1,-1 0 1,1 0-1,-7-7 16,4 4-5,0 0-1,0 0 1,-1 0 0,0 1-1,1-1 1,-9-3-1,-72-38 1252,81 43-1085,1 0-5,2-1 427,5 1-257,14 3-173,-14-2-176,-1 1 1,1 0-1,0 0 0,-1 0 0,0 1 0,1 0 0,-1 0 0,0 0 1,5 4-1,0 1 14,-1 0 0,-1 1 0,1 0 0,-2 0 1,1 1-1,-1-1 0,0 2 0,-1-1 0,0 1 0,0-1 0,-1 1 1,0 1-1,-1-1 0,0 0 0,-1 1 0,0 0 0,-1-1 1,0 16-1,-1-11-27,-1 0 1,0-1 0,-1 1 0,-1 0-1,0-1 1,-1 1 0,-1-1-1,0 0 1,-1 0 0,0-1 0,-1 0-1,-16 22 1,5-8-390,10-15-439,0-1 0,-15 17 0,18-23-953,0 1 1448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2304,'3'-16'1362,"3"6"7454,17 80-7443,-3 0 0,10 74 0,-2-7-230,-4-40-530,35 189-1066,-56-242-1439,-4-7-5365</inkml:trace>
  <inkml:trace contextRef="#ctx0" brushRef="#br0" timeOffset="1">411 724 2212,'6'-18'3386,"-1"-1"1,0 0-1,2-29 0,-3 11-1531,-2 3-3687,-1 27 731,-1 4-1206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48 249 2316,'-6'-8'1207,"1"0"1,0-1-1,0 0 0,1 0 0,-4-12 0,-1-3 986,7 20-1916,1 0 0,0-1-1,1 1 1,-1 0 0,1-1-1,0 1 1,0 0-1,0-1 1,0 1 0,1 0-1,0-1 1,0 1-1,0 0 1,0 0 0,1 0-1,-1 0 1,4-5 0,-5 7-237,1 1 0,0-1 0,0 1 0,0-1 1,0 1-1,0-1 0,1 1 0,-1-1 1,0 1-1,1 0 0,-1 0 0,2-1 1,3-3 54,0-1-14,0 1 1,0 0 0,1 0 0,-1 0 0,1 1 0,0 0 0,0 0-1,1 1 1,-1 0 0,1 0 0,-1 1 0,1 0 0,0 0-1,0 1 1,0 0 0,13 0 0,-16 2-64,0 0-1,-1 0 1,1 1 0,0 0-1,-1-1 1,0 2 0,1-1-1,-1 0 1,0 1 0,0 0-1,0 0 1,-1 0 0,1 0-1,-1 1 1,1-1-1,-1 1 1,0 0 0,-1 0-1,1 0 1,3 7 0,-1 0 1,0 0 1,0 1-1,-2-1 0,1 1 1,-1 0-1,2 23 1,-4-15 1,-1 1 1,-1-1-1,-1 0 1,-1 1-1,0-1 1,-9 28-1,-49 115 91,49-132-96,-30 60 58,-13 35 567,49-96-47,6-28-318,2 0-154,7 10-10,-9-12-109,0 0 0,0 0 0,0 1 0,0-1 0,1 0 0,-1 0 0,0 0 0,0 1 0,0-1 0,1 0 0,-1 0 0,0 0 0,0 0 0,1 0 0,-1 1 0,0-1 0,0 0 0,0 0 0,1 0 0,-1 0 0,0 0 0,1 0 0,-1 0 0,0 0 0,0 0 0,1 0 0,-1 0 0,0 0 0,0 0 0,1 0 0,19-1-167,0-1 0,0 0 0,0-1-1,-1-2 1,34-10 0,-38 9-729,-1 0 0,1-1 0,-1 0 0,22-17-1,-8-2-5899,-15 12 2527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1456,'-1'-3'1453,"2"-57"6022,0 57-7270,-1 0-1,1 0 0,0 0 1,0 0-1,0 0 0,0 0 1,1 0-1,-1 0 0,1 1 1,-1-1-1,1 0 0,0 1 1,0 0-1,0-1 0,1 1 1,-1 0-1,3-2 0,3-2 97,1 1-1,0 1 0,17-8 1,-4 3 56,-1 0 87,38-9 0,-4 1 301,-53 16-633,48-11 1732,-47 11-1202,-2 1-551,-1 0-83,0 0-1,0 0 0,0 0 0,0 1 0,0-1 1,0 0-1,-1 0 0,1 0 0,0 1 0,0-1 1,0 0-1,0 0 0,1 0 0,-1 0 1,0 1-1,0-1 0,0 0 0,0 0 0,0 0 1,0 1-1,0-1 0,0 0 0,0 0 0,0 0 1,0 0-1,1 0 0,-1 1 0,0-1 0,0 0 1,0 0-1,0 0 0,0 0 0,1 0 0,-1 0 1,0 0-1,0 0 0,0 1 0,0-1 0,1 0 1,-1 0-1,0 0 0,0 0 0,0 0 0,0 0 1,1 0-1,-1 0 0,0 0 0,0 0 0,0 0 1,1 0-1,-1 0 0,0 0 0,0 0 0,0 0 1,0-1-1,1 1 0,-1 0 0,-9 19 47,-2-1 0,0 0 0,-14 17 0,-121 141 264,135-163-280,1 0 1,0 1-1,2 1 1,-12 21-1,16-17 35,4-18-70,0 1 1,0-1-1,0 0 0,0 1 1,0-1-1,0 0 1,1 0-1,-1 1 0,0-1 1,1 0-1,-1 0 1,1 1-1,-1-1 0,1 0 1,0 0-1,-1 0 0,1 0 1,1 2-1,18 14 31,-17-15-27,125 84 38,-21-16-20,-88-57-26,-12-9 1,-1 0 0,1 1 0,-1 0-1,0 0 1,0 1 0,7 9 0,-12-14 1,0 0 1,-1 0 0,1 1-1,0-1 1,-1 0 0,1 0-1,-1 1 1,1-1 0,-1 0-1,1 0 1,-1 1 0,0-1-1,0 1 1,0-1 0,0 0-1,0 1 1,0-1 0,0 0-1,0 1 1,-1-1 0,1 0-1,0 1 1,-1-1 0,1 0-1,-1 1 1,1-1 0,-1 0-1,0 0 1,0 0 0,1 0-1,-1 0 1,0 0 0,0 0-1,0 0 1,0 0 0,-2 1-1,-2 2-24,-1 0-1,0 0 0,0-1 1,0 0-1,-11 4 1,4-3-181,0 0 0,0 0 0,0-2 0,-27 4 1,31-6-460,1 0 1,-1-1-1,-11-2 1,12 2-877,2-1 0,-1 0 1,0-1-1,-10-4 0,2-1-3079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45 303 1812,'-44'9'17100,"55"-9"-16922,176-6 336,17-9-197,195-23-77,-330 26 143,125-39 1,-81 2 987,-111 48-1322,0 0-12,35-7 109,-35 8-135,15-1 28,-15 1-34,10 0 0,-10 0 27,13 0-90,-6-2 325,-9 2-241,0 0 0,0 0 0,0 0 0,0-1 0,0 1-1,0 0 1,0 0 0,1 0 0,-1 0 0,0 0 0,0 0 0,0 0-1,0 0 1,0 0 0,0 0 0,0-1 0,0 1 0,0 0 0,0 0-1,0 0 1,0 0 0,0 0 0,0 0 0,0 0 0,0 0-1,0-1 1,0 1 0,0 0 0,0 0 0,0 0 0,0 0 0,0 0-1,0 0 1,0 0 0,0-1 0,0 1 0,0 0 0,0 0 0,0 0-1,0 0 1,0 0 0,0 0 0,0 0 0,0 0 0,0 0-1,0-1 1,-1 1 0,1 0 0,0 0 0,-2-2-17,-10-11 190,-26-20 0,-38-28 485,74 59-637,-5-4 16,-1 1 31,8 5-92,0 0 0,0 0 1,0 0-1,0 0 0,0 0 0,0 0 0,0 0 0,0 0 0,0 0 0,0 0 0,0 0 0,0 0 0,0 0 0,0 0 0,0 0 0,0 0 1,0 1-1,0-1 0,0 0 0,0 0 0,0 0 0,0 0 0,0 0 0,0 0 0,0 0 0,0 0 0,0 0 0,0 0 0,0 0 0,0 0 1,0 0-1,0 0 0,0 0 0,0 0 0,0 0 0,0 1 0,0-1 0,0 0 0,0 0 0,0 0 0,-1 0 0,1 0 0,0 0 1,0 0-1,0 0 0,0 0 0,0 0 0,0 0 0,0 0 0,0 0 0,0 0 0,0 0 0,0 0 0,0 0 0,0 0 0,0 0 0,0 0 1,-1 0-1,1 0 0,0 0 0,0 0 0,0 0 0,0 0 0,0 0 0,0 0 0,0 0 0,0-1 0,0 1 0,3 11 17,-2-9-11,1 1 1,-1-1-1,1 1 0,0-1 0,0 1 0,0-1 0,0 0 0,0 0 0,0 0 0,1 0 1,2 1-1,46 31 587,-49-32-486,0-1 5,0 0-49,1 1 42,0 0 1,1 0-1,-1 1 0,0-1 1,4 5-1,-6-6-96,0 0 0,-1 0 0,1 0 0,0 0 0,-1 0 0,1 0 0,-1 0 0,1 0 0,-1 0 1,0 0-1,1 0 0,-1 1 0,0-1 0,0 0 0,0 0 0,0 0 0,0 0 0,0 1 0,0-1 0,0 0 0,0 0 0,0 0 0,-1 1 0,1-1 0,-1 1 1,-5 9-116,1-1 0,-2-1 0,1 1 0,-1-1 0,-1 0 0,0 0 0,0-1 0,-15 11 0,-83 56-2463,95-67 2185,-56 32-2777,1-1-4786,24-12 2028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0 648 1232,'0'0'7912,"9"-5"-7198,33-16 115,1 1 0,62-19 0,103-21 541,-75 23-546,52-9-11,-176 44-786,523-104 1476,227-24-78,-745 127-1374,3 0 293,30-10 0,-46 13-308,1-1 0,-1 1-1,0-1 1,0 1 0,0-1 0,1 0-1,-1 0 1,0 0 0,0 1-1,0-1 1,0 0 0,0 0-1,-1 0 1,1-1 0,0 1-1,1-1 1,-2 0 227,-1-2-145,-4-13-1,5 16-107,0 1 0,-1-1 0,1 0 1,0 0-1,-1 0 0,1 0 0,-1 0 1,1 1-1,-1-1 0,1 0 1,-1 0-1,0 1 0,1-1 0,-1 0 1,0 1-1,0-1 0,1 1 1,-2-2-1,-2 0 27,-16-16 306,-1 2 1,-41-27 0,37 27 88,6 4-20,17 11-305,0 0-12,3 1-7,19 12 94,0 1 0,25 22-1,-40-30-177,1 0 0,-1 1-1,0 0 1,-1 0 0,1 0-1,-1 0 1,0 1-1,-1 0 1,0 0 0,0 0-1,0 0 1,-1 0 0,0 1-1,0-1 1,-1 1-1,0-1 1,0 1 0,-1 0-1,0-1 1,0 1 0,-1-1-1,0 1 1,0 0-1,-4 10 1,-2 3-163,-1 0-1,0-1 1,-2 0 0,-1-1-1,-19 28 1,11-21-3478,-32 33-1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2476,'6'-4'7784,"1"7"-5649,3 12-3131,-8-12 1868,1 3-635,0-1 1,0 1-1,-1 0 0,0 0 1,2 9-1,2 4 201,173 486 5446,-145-411-5235,45 108-692,-79-199-966,6 8 1927,-2-7-3648,28-33-10264</inkml:trace>
  <inkml:trace contextRef="#ctx0" brushRef="#br0" timeOffset="1">684 210 1572,'8'-12'15003,"-4"14"-14989,3 2 103,1 1 1,-2 0-1,1 1 1,0-1-1,5 7 1,-6-6-44,6 6 146,-11-11-112,-6 1-78,-109 29-1991,112-30 1119,-4 2-981,1-1 542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110 278 1764,'0'-4'1628,"-2"-7"-305,2 1 0,0-1-1,0 0 1,1 1 0,0-1-1,5-19 1,-3 20-935,0 1 0,1 0 0,0 0 0,1 1 0,0-1 1,0 1-1,1 0 0,0 0 0,0 1 0,1-1 0,0 1 0,14-11 0,-10 11-187,0-1 0,0 2 0,0 0-1,1 0 1,0 1 0,0 0 0,0 1 0,1 0-1,0 1 1,-1 0 0,23-1 0,-27 4-127,1 0 0,-1 0 0,0 1 0,0 0 0,0 0 0,1 1 0,-1 0 0,0 0 0,-1 1 0,1 0 0,0 0 0,-1 1 0,0 0-1,0 0 1,0 1 0,0 0 0,-1 0 0,0 0 0,0 1 0,6 7 0,-8-8-41,1 0 0,-1 1-1,0 0 1,-1 0 0,0 0-1,0 0 1,0 0 0,0 1-1,-1-1 1,0 1 0,-1-1-1,2 9 1,-2 2 7,0 0 0,-2 1 0,0-1 1,0 0-1,-2 0 0,0 0 0,-1 0 0,-1-1 0,-6 17 0,-9 12 19,-1-2 0,-2 0-1,-2-1 1,-48 59-1,29-47 25,-3-3-1,-89 76 0,78-74-16,-31 23 563,88-75 158,15-5-686,0 0-75,81-24 110,273-76-1214,-305 88 59,2 2-1123,-23 5-1096,-1-1-4785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8 182 872,'0'0'2811,"2"3"-2268,-1-3-391,0 1 0,0 0 0,0 0 0,0 0 0,0 0 0,0-1 0,-1 1 0,1 0 0,0 1 0,-1-1 0,2 1 0,2-3 69,-2 0-198,0 1 16,1-1 1,-1 0-1,0 1 0,0-1 0,0 0 0,0 0 0,0 0 1,0-1-1,-1 1 0,1 0 0,0-1 0,0 1 0,-1-1 1,1 0-1,-1 1 0,2-3 0,2-5 105,0 0 0,-1 0 1,0-1-1,-1 1 0,0-1 0,3-12 1,-5 16 26,-1 1 0,1-1 0,-1 0 1,1 0-1,-2 0 0,1 0 0,-1 0 0,0 1 1,0-1-1,0 0 0,-1 1 0,-3-9 1,4 12 96,-12-7 968,7 13-1032,2-1-149,0 1-1,0-1 1,0 1-1,0 0 0,0 1 1,1-1-1,0 1 1,0-1-1,-3 8 0,1-1 33,1 0-1,1 0 0,0 1 0,1-1 0,0 1 1,0 0-1,1-1 0,1 15 0,1-18-50,-1 0 0,1 0 0,1 0 0,-1 0 0,2-1 0,-1 1 0,1 0 0,0-1 0,0 0 0,1 0 0,0 0 0,9 12 0,-8-14-36,0 0 0,0 1 0,1-2 0,0 1 0,0-1 0,1 0 0,-1 0 0,1 0 0,0-1 0,0 0 0,0-1 0,0 0 0,0 0 0,1 0 0,-1-1 0,0 0 0,12 0 0,-16-1-172,1 0 1,-1 0 0,1-1-1,-1 1 1,0-1-1,1 0 1,-1 0 0,0 0-1,0-1 1,1 1-1,4-4 1,13-11-4793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66 592 1200,'-11'-21'2040,"1"0"1,1 0-1,1-1 0,0 0 0,-7-37 1,14 49-1610,-1 0 0,1 0 0,1 0 0,0 0 0,0 0 0,1 0 0,0 0 0,1 0 0,0 1 0,0-1 0,1 0 0,0 1 0,1 0 0,0-1 0,9-13 1,0 5-68,1 1 1,1 0 0,0 1 0,1 0-1,33-23 1,-15 16 50,0 1-1,47-21 0,-62 34-181,1 0 1,1 2-1,39-10 0,-58 16-221,0 1 0,1-1 0,-1 1-1,0 0 1,1 0 0,-1 0 0,0 0 0,0 0 0,1 1 0,-1-1 0,0 1 0,0-1-1,0 1 1,1 0 0,-1 0 0,0 0 0,0 0 0,0 0 0,0 0 0,0 0 0,-1 1-1,1-1 1,0 1 0,-1 0 0,1-1 0,-1 1 0,1 0 0,-1 0 0,0 0 0,0 0-1,0 0 1,0 0 0,0 0 0,0 0 0,-1 0 0,1 0 0,0 4 0,0 2-1,1 1 0,-2-1 0,1 1 1,-2-1-1,1 1 0,-1-1 0,0 1 0,-4 12 1,0-4 8,-1-1 0,0 0 0,-1-1 0,-14 22 0,-42 53 69,-3 5-67,55-77-23,7-13 5,0 0-1,1 0 1,0 0-1,0 0 1,1 1-1,-1-1 1,1 1-1,0-1 1,1 1-1,-2 8 1,5-7 17,0-3-20,0 0 1,0 0-1,0 0 0,0 0 0,1 0 0,-1-1 0,1 1 1,0-1-1,0 0 0,1 0 0,-1 0 0,1 0 0,-1-1 1,8 5-1,44 19-31,1-3 0,89 26 0,-132-46 22,0 1 0,0 0 0,-1 1 0,1 0 0,-1 1 0,0 1 0,0-1 0,12 12 0,-22-17 2,-1 0 5,1 0 0,-1 0-1,0 0 1,0 0 0,0 0 0,0 0-1,0 0 1,0 0 0,-1 1 0,1-1 0,0 0-1,0 1 1,-1-1 0,1 0 0,0 4-1,-4 9-10,1-10 5,0-1 0,0 1 0,-1-1 1,1 1-1,-1-1 0,0 0 0,0 0 0,0 0 1,0 0-1,-1 0 0,1-1 0,-5 3 1,-7 4-133,-25 10 0,-19 5-1458,-112 28 1,65-26-2087,37-9-3625,37-11 2243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1816,'-1'-2'1527,"6"12"5515,3 10-3330,43 111-1218,86 354 3226,-128-448-5406,38 219 1705,-48-224-3202,0-25-3380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38 1284,'27'-37'14251,"-30"44"-14202,2-4-24,-1 0 1,1-1 0,1 1-1,-1 0 1,0 0 0,1-1-1,-1 1 1,1 5 0,-1-6 98,-12 21 302,12-20-254,0 11 1,0-11 235,4-1-340,8 7 1284,-6-12-1148,11-9-13,-12 10 794,-6 0-967,0 0-1,0 0 1,0 0 0,0 1 0,-1-1-1,1 1 1,-4-2 0,-1 0 7,-7-4 80,11 7-88,1-1 21,-14-2-344,9 4 806,1-1-3380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155 218 1552,'-29'-17'1985,"16"10"-270,-1-1-1,-12-10 1,22 15-1291,0-1 0,1 1 0,-1-1 0,1 0 0,0 0 0,0 0 0,0 0 1,0-1-1,1 1 0,-3-6 0,4 7-1,1-2-52,0 1-280,1-1-1,-1 1 1,1 0-1,0-1 1,0 1 0,1 0-1,-1 0 1,1 0-1,0 0 1,0 0 0,0 0-1,1 1 1,-1-1-1,1 0 1,0 1 0,0 0-1,0 0 1,5-4-1,-4 4-36,1-1 0,0 1 0,0-1-1,0 2 1,0-1 0,0 0 0,1 1-1,-1 0 1,1 0 0,-1 1 0,1 0-1,0-1 1,0 2 0,-1-1 0,1 1-1,0 0 1,10 1 0,-11 0-25,0 0 1,0 1 0,-1 0-1,1-1 1,-1 2-1,1-1 1,-1 0-1,0 1 1,0 0-1,0 0 1,0 0 0,0 0-1,-1 1 1,1-1-1,-1 1 1,0 0-1,0 0 1,-1 0-1,1 0 1,3 9 0,-1 3 15,-1 0 0,0 1 0,-2-1 0,0 1 0,0-1 0,-2 1 0,0-1 0,-1 1 0,-5 29 0,-4 6 74,-30 87 0,1-41 66,-83 155-1,94-199-125,-9 17 224,36-68-24,5-2-159,12 3-2,-5-5 0,200-78 450,20-6-463,-201 76-1060,-1-1 0,55-27 0,-76 33-211,12-9 289,-5 0-5907,-2 0 3015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94 190 944,'-2'-4'1190,"2"3"-965,-8-15 1122,8 16-1097,-1-1 0,1 0 1,-1 1-1,0-1 1,1 1-1,-1-1 1,0 1-1,1-1 0,-1 1 1,0 0-1,0-1 1,0 1-1,1 0 0,-1-1 1,0 1-1,-1 0 1,1-1 21,0 1-114,0 0-1,0-1 1,0 1-1,0 0 1,0 0 0,0 0-1,0-1 1,0 1-1,0 0 1,0 0-1,0 1 1,-2-1 0,2 1-65,-1 0 0,1 0 1,-1 0-1,1 1 0,0-1 1,-1 0-1,1 1 0,0-1 1,0 1-1,0-1 0,-1 4 1,-1-1 82,0 2-31,-1 1 1,1-1 0,0 1 0,1-1-1,0 1 1,0 0 0,0 0 0,1 0-1,0 0 1,0 0 0,1 0 0,0 0 0,0 0-1,0 0 1,1 0 0,0 0 0,1 0-1,-1 0 1,4 7 0,-1-3-30,1 0 1,0 0 0,1-1-1,0 1 1,0-1 0,1-1-1,0 1 1,1-1 0,0-1-1,14 13 1,-12-14-65,0 0 1,1 0-1,0-1 1,0 0-1,0-1 0,1 0 1,-1-1-1,1 0 0,0-1 1,1 0-1,-1-1 1,0 0-1,1-1 0,-1-1 1,1 0-1,-1-1 0,1 0 1,-1 0-1,1-2 0,-1 1 1,22-9-1,-23 7 30,0 0-1,0-1 1,-1 0-1,0-1 1,0 0-1,0-1 1,16-13-1,-22 16-20,-1 0 0,1 0-1,-1 0 1,0-1 0,0 1 0,-1-1 0,1 1-1,-1-1 1,0 0 0,0 0 0,-1 0-1,1 0 1,-1-1 0,0 1 0,0 0 0,-1-1-1,0 1 1,0 0 0,-1-8 0,-1-1 39,0 1-1,-1-1 1,-1 1 0,0 0 0,-1 0 0,0 0 0,-1 1-1,-1 0 1,0 0 0,0 1 0,-1-1 0,-17-17 0,6 9 54,-1 2 1,-1 0-1,-1 2 1,0 0 0,-36-18-1,51 30-133,0 0 0,0 1 1,-1 0-1,0 0 0,1 1 0,-1 0 0,0 0 0,0 1 0,0 0 0,0 0 1,-1 1-1,1 0 0,-10 1 0,11 1-131,0 0 1,0 0-1,0 0 1,0 0-1,1 1 1,-1 0-1,1 1 1,0 0 0,0 0-1,0 0 1,1 0-1,-1 1 1,1 0-1,0 0 1,-6 9-1,3-4-388,0 1 0,1 0 0,-10 21 1,14-26-655,1 0 0,0 0 1,1 0-1,-1 0 0,1 0 1,-1 7-1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82 685 1200,'-1'0'13,"-15"7"2446,0-1 0,-30 6 0,44-11-440,9-3-1614,272-90 965,277-132 0,-301 108-1042,-80 37-137,57-30-119,-163 75-261,28-15-2173,-93 47 1312,2-2 1177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287 765 1528,'-253'98'6634,"233"-91"-5693,7-5 1363,13-2-2252,403-157 1506,-319 123-1404,239-102 337,95-44 37,-24 33 85,-91 35 60,-285 105-577,150-63 1795,-125 48 693,-41 20-1777,5-3-245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2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1290 1752,'0'0'2850,"-1"0"-2820,1 0 0,0 0-1,-1 0 1,1 0 0,-1 0-1,1 0 1,0 0 0,-1 0-1,1 0 1,0-1 0,-1 1-1,1 0 1,0 0 0,-1 0-1,1-1 1,0 1 0,0 0-1,-1 0 1,1-1 0,1-8 8273,6-3-8173,0 0 0,1 1 0,1 0 0,0 1 0,11-10 0,43-35 451,118-80 0,83-22-95,-67 58-30,376-132 0,-524 214-418,256-85 147,-216 74-108,111-32 56,325-69 151,-424 109-230,180-34 78,240-12 93,16 26-101,-154 31-78,-353 9-43,499 15 43,80 39-52,-393-32 24,195 12-32,-230-20 0,233 38-69,-381-47 73,596 129-297,-315-40-1,-90-25 160,-93-37 99,140 16 0,-248-45 46,342 64-44,-336-60 16,-1 2 0,39 17-1,-65-25 38,1 0-1,2 1 294,0 0 1,0 1-1,0-1 0,8 6 1,-13-7-202,1 0 1,0 0-1,0-1 1,0 1 0,0-1-1,0 1 1,0-1-1,0 1 1,0-1 0,1 1-1,-1-1 1,0 0-1,0 0 1,2 0 0,-1-2 22,9-10-10,-9 9 113,-2-1-119,-1-10 6,1 11 7,-1-1-2,-7-25 110,-2 1 0,-1 0-1,-1 1 1,-1 0 0,-33-48-1,-24-19 933,51 72-552,17 19-348,-2 0-88,-1-2-213,5 5 59,0 0-1,0 0 0,0 0 1,-1 0-1,1 0 1,0 0-1,0 0 0,0 0 1,0 0-1,0 0 1,0 0-1,0 1 0,0-1 1,-1 0-1,1 0 1,0 0-1,0 0 0,0 0 1,0 0-1,0 0 1,0 0-1,0 1 0,0-1 1,0 0-1,0 0 0,0 0 1,0 0-1,0 0 1,0 0-1,0 0 0,0 1 1,0-1-1,0 0 1,0 0-1,0 0 0,0 0 1,0 0-1,0 0 1,0 1-1,0-1 0,0 0 1,0 0-1,0 0 1,0 0-1,0 0 0,0 0 1,0 0-1,1 0 0,-1 0 1,0 1-1,0-1 1,0 0-1,0 0 0,0 0 1,0 0-1,0 0 1,8 24 39,0-1 0,1 0 0,13 22 0,2-1 53,3 0 1,1-2-1,53 61 1,-52-72 49,-27-29-55,16 17 650,-17-17-44,0 0-483,3 1-204,-4-3 8,0 1-1,0-1 1,0 0 0,0 0 0,0 1-1,1-1 1,-1 0 0,0 0 0,0 1 0,0-1-1,0 0 1,0 1 0,0-1 0,0 0-1,0 0 1,0 1 0,0-1 0,0 0 0,0 0-1,0 1 1,-1-1 0,1 0 0,0 0 0,0 1-1,0-1 1,0 0 0,0 0 0,0 1-1,-1-1 1,1 0 0,0 0 0,0 0 0,0 1-1,0-1 1,-1 0 0,1 0 0,-13 8 23,-1 0-1,1-2 1,-1 1 0,-25 6 0,-70 15 41,54-15-158,14-2-504,-186 50-709,115-23-2960,4 7-6201,78-31 4352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0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 1096,'-8'-2'7337,"5"7"-7092,1 0 0,0 0 0,0 0 0,0 1 0,1-1-1,-1 0 1,1 1 0,0 9 0,-1 53 1112,2-57-1158,5 91 1962,33 187 1,-25-211-1471,10 37 422,4 0 0,65 172 1,-90-281-1763,0 0 0,0 0 0,-1 0 0,0 1 0,0 9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0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44 1892,'0'0'6713,"-4"-4"-5744,0 1-672,-1-1 1,1 1 0,-1 0 0,0 1 0,0-1 0,0 1 0,0 0 0,0 0 0,-1 1 0,1-1 0,-1 1 0,-5 0 0,-30-9-3291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1588,'-5'3'916,"-3"1"-467,1 1-1,0 0 1,0 1-1,1 0 1,0 0-1,0 0 1,0 0-1,-8 13 1,6-6 75,0 0 1,2 1 0,-1 0 0,2 0-1,0 0 1,1 1 0,-5 28 0,7-36-353,1 0 0,1 1 0,-1-1 0,2 1 0,-1-1 0,1 1 0,0-1 0,0 1 0,0-1 0,1 0 0,1 0 0,-1 1 0,1-2 0,0 1 0,1 0 0,0-1 0,6 10 0,-7-13-124,-1-1 0,1 1-1,0-1 1,0 0 0,-1 0-1,1 0 1,1 0 0,-1 0-1,4 1 1,4 2 103,-7-3-149,1 0 0,-1-1 1,1 1-1,-1-1 0,1 0 1,-1 0-1,1 0 0,0-1 1,-1 0-1,1 0 0,0 0 1,-1 0-1,1-1 0,0 0 1,-1 0-1,1 0 0,6-3 1,-4 1-349,-2 0 1,1 0 0,0 0-1,-1-1 1,6-4-1,-5 4-740,-1-1-1,0 0 1,0 0-1,6-9 1,0-4-2086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0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13 330 2160,'-2'-5'450,"0"0"-1,0 0 0,0 0 0,1 0 1,0 0-1,0 0 0,0-1 1,0 1-1,1 0 0,0 0 1,0-1-1,2-9 0,0 8-128,1 0 0,-1 0 0,1 0 0,1 0 0,-1 1-1,1 0 1,0 0 0,9-10 0,5-6 194,1 1-1,1 1 1,0 1-1,25-17 1,-33 27-307,0 1-1,0 1 1,1 0 0,0 1 0,0 0-1,0 1 1,1 1 0,-1 0 0,28-4-1,-36 7-125,0 1 0,0 0 0,1 0 0,-1 0-1,0 0 1,0 1 0,1 0 0,-1 0 0,0 1-1,0-1 1,0 1 0,0 0 0,-1 0 0,1 1-1,0-1 1,6 6 0,-6-3-7,0-1 0,-1 2 0,1-1 1,-1 0-1,0 1 0,-1 0 0,1 0 0,-1 0 0,0 0 0,-1 0 1,3 9-1,0 7 55,-1-1 1,-1 0 0,-1 1-1,0 0 1,-2-1 0,-5 43-1,-1-19 19,-3-1-1,-2-1 1,-21 58-1,-62 121 241,63-154-253,29-64-126,-4 9 28,0 0 0,1 1 1,0-1-1,1 1 0,0 0 1,1 0-1,-1 15 0,4-28-33,0 0 0,0 0 0,0 0 0,0 0 0,0-1 0,0 1 0,1 0 0,-1 0 0,0 0 0,0 0 0,1-1 0,-1 1 0,0 0 0,1 0 0,-1-1 0,1 1 0,-1 0 0,1-1 0,-1 1 0,1 0-1,-1-1 1,1 1 0,0-1 0,-1 1 0,1-1 0,0 1 0,0-1 0,-1 0 0,1 1 0,0-1 0,0 0 0,0 0 0,-1 1 0,1-1 0,0 0 0,0 0 0,1 0 0,37-5 59,-27 2-55,61-13 21,-1-4-1,80-34 1,139-73-814,-246 105-1218,76-49-1,-97 49-2177,-17 14 912,2-2-551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0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81 2032,'-7'-8'460,"-1"1"0,0 0 0,0 0 0,-1 1 0,0 0-1,0 0 1,0 1 0,-1 0 0,1 1 0,-1 0 0,0 0 0,-1 1 0,1 1-1,0 0 1,-1 0 0,1 1 0,-1 0 0,0 1 0,-14 1 0,6 1-40,1 1 1,0 1 0,0 0-1,-21 9 1,32-10-316,0 0 1,1 1-1,-1 0 1,1 1-1,0-1 1,0 1-1,0 0 1,1 0-1,-1 1 1,1 0-1,1 0 0,-1 0 1,-3 7-1,5-6-51,0 0 0,0 0 0,1 0 0,0 0 0,0 0 0,0 0 0,1 1 0,0-1 0,1 0 0,0 1 0,0-1 0,1 0 0,-1 1-1,1-1 1,1 0 0,0 1 0,0-1 0,4 9 0,-4-12-53,0 0 1,0-1-1,1 1 0,-1 0 0,1-1 1,0 0-1,0 1 0,0-1 0,0 0 0,1-1 1,-1 1-1,1 0 0,0-1 0,0 0 1,0 0-1,0 0 0,0-1 0,0 1 1,0-1-1,1 0 0,-1 0 0,0 0 1,8 0-1,-6-1 3,1 1 0,0-1 0,0 0 1,0-1-1,-1 1 0,1-1 0,0-1 0,-1 1 1,1-1-1,-1 0 0,0-1 0,0 0 0,1 0 1,10-7-1,-4-2 105,0-1-1,0 0 1,-1-1 0,-1 0 0,0-1-1,-1 0 1,-1-1 0,0 0-1,7-20 1,-16 35-96,1 0 1,-1 0-1,1-1 0,-1 1 0,1 0 1,0 0-1,-1 0 0,1 0 0,0 0 1,0 0-1,0 0 0,0 0 0,0 0 1,0 0-1,0 0 0,0 0 0,0 1 1,0-1-1,1 0 0,-1 1 0,0-1 1,0 1-1,1 0 0,-1-1 0,0 1 1,1 0-1,-1 0 0,0 0 0,1 0 1,-1 0-1,0 0 0,1 0 0,-1 0 1,0 0-1,1 1 0,-1-1 0,0 0 1,0 1-1,1-1 0,-1 1 0,0 0 1,0-1-1,0 1 0,2 2 0,7 3-4,-2 1-1,1 0 0,-1 1 0,10 10 0,-13-13 42,10 11-23,0 1 1,-1 0 0,-1 0-1,-1 2 1,0-1-1,-1 1 1,10 27-1,-19-40-11,1 1 0,-1 0-1,0 1 1,-1-1 0,0 0-1,0 0 1,0 1-1,-1-1 1,0 0 0,-1 1-1,0-1 1,0 0 0,0 0-1,-1 1 1,0-1 0,0 0-1,-1-1 1,0 1 0,0 0-1,0-1 1,-1 1 0,0-1-1,-1 0 1,1-1 0,-8 8-1,-4 2 77,0-1-1,-2 0 0,0-1 0,0-1 0,-1-1 0,-1 0 0,0-2 1,-27 10-1,20-10-67,-1-1 0,0-1 1,-1-1-1,1-2 0,-52 1 0,77-4-252,1-1 0,0 0 0,0 0-1,-1 0 1,1 0 0,0-1 0,0 1-1,-1-1 1,1 1 0,0-1 0,0 0 0,0 0-1,0 0 1,0 0 0,0 0 0,0 0-1,0 0 1,0-1 0,0 1 0,1-1-1,-1 1 1,0-1 0,-2-3 0,10-13-8557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0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82 1436,'0'0'4973,"-4"1"-3579,1 1-973,-1-1-1,0 0 0,0 0 0,0 0 1,0-1-1,0 0 0,0 0 0,0 0 0,0 0 1,0 0-1,0-1 0,0 1 0,-6-3 1,6 2-276,0-1 1,1 1-1,-1-1 1,1 1-1,0-1 1,0 0-1,0 0 1,-1-1-1,-1-2 1,-5-12-1652,11-5-4575,6-3 2630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0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23 154 2172,'-2'-4'487,"1"-1"0,-1 0-1,1 1 1,1-1 0,-1 0-1,1 0 1,-1 1 0,1-1-1,1 0 1,-1 0 0,1 1-1,0-1 1,0 0 0,0 1-1,0-1 1,1 1 0,0-1-1,0 1 1,4-7 0,-2 6-217,0 1 0,0 0 1,0 0-1,0 0 1,1 1-1,-1-1 1,1 1-1,0 0 0,0 1 1,0-1-1,0 1 1,1 0-1,-1 0 1,1 0-1,-1 1 0,9-1 1,-4 0-65,1 1 1,0 0 0,-1 0-1,1 1 1,0 1-1,0 0 1,20 4-1,-26-3-149,0-1 0,-1 1 0,1 0 0,0 1 0,-1-1 0,0 1 0,1 0 0,-1 0 0,0 0 0,0 0 0,-1 1 0,1 0 0,-1 0 0,0 0 0,0 0 0,0 0 0,0 1 0,-1-1-1,3 7 1,-1 1-11,0 1-1,-1-1 1,0 0-1,-1 1 1,-1 0-1,0-1 1,0 1-1,-1 0 1,-1-1-1,0 1 1,-1 0-1,-1-1 1,1 1-1,-2-1 1,-6 15-1,-8 18 65,-3-1 0,-42 67 0,50-91-81,-62 95 129,39-63-30,-36 71 0,72-122-125,-1 0 0,1-1 0,-1 1 1,1 0-1,0 0 0,-1 0 0,1-1 0,0 1 1,-1 0-1,1 0 0,0 0 0,0 0 1,0 0-1,0 0 0,0 0 0,0 0 1,0-1-1,0 1 0,0 0 0,0 0 1,0 0-1,1 0 0,-1 0 0,0 0 1,1-1-1,-1 1 0,0 0 0,1 0 1,-1 0-1,1-1 0,0 1 0,-1 0 0,1-1 1,-1 1-1,1 0 0,0-1 0,0 1 1,-1-1-1,1 1 0,0-1 0,0 1 1,0-1-1,0 0 0,-1 1 0,1-1 1,0 0-1,0 0 0,0 0 0,0 0 1,0 1-1,1-2 0,7 2 9,-1-1 0,1 0 0,-1 0 0,15-3 0,592-142 228,-403 88-114,82-33 127,-292 89-363,0 0 0,1 1 0,-1-1-1,0 0 1,0 0 0,0 0 0,0-1 0,0 1 0,0 0-1,0-1 1,0 1 0,0-1 0,-1 0 0,1 0 0,-1 1 0,1-1-1,-1 0 1,1-2 0,-1 2-798,-7-5-788,2 0-198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0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262 207 1832,'-15'2'8944,"372"-157"-6032,-308 135-2708,-31 12-29,0 1 1,0 0-1,23-4 0,-38 10 365,-7 4-434,-21 15 48,0-2-1,-52 26 0,-66 20 135,77-35-166,-266 133 489,483-222-363,232-101-149,-285 123-43,-71 24 233,-26 15-162,-10 4-70,-218 81 435,168-61-383,-290 120 438,343-141-533,-2 1 8,0 0-1,1 1 0,-1 0 1,1 0-1,0 0 0,0 1 1,0 0-1,1 0 0,0 1 1,-11 12-1,17-18-18,0 0-1,0 1 1,0-1 0,0 0-1,0 1 1,0-1-1,0 0 1,0 1 0,1-1-1,-1 0 1,0 0 0,0 1-1,0-1 1,1 0 0,-1 1-1,0-1 1,0 0-1,0 0 1,1 1 0,-1-1-1,0 0 1,1 0 0,-1 0-1,0 1 1,1-1-1,-1 0 1,0 0 0,0 0-1,1 0 1,-1 0 0,1 0-1,-1 0 1,0 0 0,1 0-1,-1 0 1,0 0-1,1 0 1,-1 0 0,0 0-1,1 0 1,17 2 4,-1-3-4,0-1 0,0-1 0,-1 0 0,23-8 0,65-26-6,-86 31 5,383-169 15,-394 172-12,0 0 1,0 0-1,0-1 1,-1 0-1,0-1 0,1 1 1,-2-1-1,1-1 1,7-7-1,-12 12 8,-2 0-10,-1 0-1,1 0 0,0 0 0,0 1 1,-1-1-1,1 0 0,0 1 0,-1 0 1,1-1-1,-1 1 0,1 0 0,0-1 0,-1 1 1,1 0-1,-1 0 0,-1 0 0,-34 5-247,-134 20-54,58 2-5352,97-23 1492,4-3 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0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73 420 984,'-58'21'4775,"56"-20"-4275,-7 3 501,5-1-14,8-3 1601,579-174-1652,-493 144-849,608-199 541,-667 219-220,-38 12 65,-44 15-242,-415 146 92,325-111-262,-268 117 71,309-126-107,6 6-6,93-48 2,7-4 9,221-100 338,-137 59-222,304-160 429,-367 190-425,0-2 1,-1-1-1,0 0 0,30-29 0,-55 45-131,0 0-1,-1 1 0,1-1 0,0 0 0,0 1 0,0-1 0,-1 0 0,1 0 0,-1 0 0,1 0 0,0 0 0,-1 0 0,0 0 0,1 0 0,-1 0 0,1 0 0,-1 0 0,0 0 0,0 0 0,0 0 0,0 0 0,0 0 0,0-2 0,0 2-5,-1 0 0,0 0-1,1 1 1,-1-1 0,0 0-1,0 0 1,0 1 0,1-1-1,-1 1 1,0-1 0,0 1-1,0-1 1,0 1 0,0-1 0,0 1-1,0 0 1,0 0 0,0-1-1,-2 1 1,-9-1 34,-1 0 0,1 1-1,-15 1 1,21-1-35,-48 6 102,-61 13 1,72-11-82,-40 10 38,1 3 1,1 4-1,-80 36 0,136-51-90,0 1-1,1 1 1,0 2-1,1 0 0,1 1 1,1 1-1,-39 37 1,59-51-11,-1 0 0,1 0 1,-1 0-1,1 0 0,0 0 1,-1 1-1,1-1 0,0 0 0,1 1 1,-2 3-1,2-5-9,-1 0-1,1 1 1,0-1-1,0 0 1,1 0 0,-1 0-1,0 0 1,0 0-1,0 0 1,1 0 0,-1 0-1,0 0 1,1 0-1,-1 0 1,1 0-1,-1 0 1,1 0 0,1 1-1,1 0-54,-1 0 0,1 0 0,0 0 0,1 0 0,-1-1 0,0 1-1,0-1 1,1 0 0,-1 0 0,0 0 0,1 0 0,-1-1 0,1 1 0,4-1 0,39 0-1459,-1-3 0,1-1-1,-1-3 1,86-23 0,-40 4-1656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0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312 339 1804,'-311'34'9052,"319"-34"-7253,82-3-1109,403-98 3,-331 64-554,462-118 254,-430 110-259,-105 26 74,-87 18-21,-13 4-163,-671 198 112,677-199-135,-90 33 5,-139 71-1,170-62-24,63-43 22,9-2-4,-1 0-1,0-1 1,0 0 0,0 0 0,-1-1 0,1 1 0,12-8 0,2 0 2,239-126 46,-83 39 26,-151 85 47,0-1-1,-1-1 0,-1-2 0,-1 0 0,24-21 0,-47 36-92,1 1-1,0-1 1,0 1 0,-1-1-1,1 0 1,-1 1 0,1-1-1,0 0 1,-1 1 0,1-1-1,-1 0 1,1 1 0,-1-1-1,0 0 1,1 0 0,-1 0-1,0 0 1,0 1 0,1-1-1,-1 0 1,0 0 0,0 0-1,0 0 1,0 0 0,0 0-1,0-1 1,-1 1-16,0 1 0,0-1 1,0 0-1,0 1 0,0-1 1,0 0-1,0 1 0,0 0 1,0-1-1,0 1 0,0-1 1,0 1-1,0 0 0,0 0 1,0 0-1,0 0 0,-2 0 1,-55 4 90,-86 20 42,2 7 1,1 5-1,1 7 1,-249 113-1,377-151-145,-65 37 38,69-37-76,1 0-1,0 0 0,0 1 0,1 0 1,0 0-1,0 1 0,-9 12 0,14-19 28,1 0 0,0 1 0,-1-1 0,1 1 0,0-1 0,-1 1 0,1-1 0,0 0 0,-1 1-1,1 0 1,0-1 0,0 1 0,0-1 0,-1 1 0,1-1 0,0 1 0,0-1 0,0 1 0,0-1 0,0 1-1,0 0 1,0-1 0,0 1 0,0-1 0,1 1 0,-1-1 0,0 1 0,0-1 0,0 1 0,1-1 0,-1 1 0,0-1-1,0 1 1,1-1 0,-1 1 0,0-1 0,1 1 0,-1-1 0,1 0 0,-1 1 0,1-1 0,-1 0 0,1 1 0,-1-1-1,1 0 1,-1 1 0,1-1 0,-1 0 0,1 0 0,-1 0 0,1 0 0,-1 0 0,1 1 0,-1-1 0,1 0-1,0 0 1,35-1-222,-32 0 221,29-3-216,0-2 0,61-19 0,64-33-355,-53 19 127,12-3-292,46-16-1102,-54 19-3044,-51 20 1526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47 419 1444,'-3'0'1046,"-26"-3"4334,48-9-3011,-12 7-2915,26-10 820,1 0-1,62-17 1,-39 13-131,295-102 481,105-32 11,-341 110 310,-115 42-439,-12 4-368,-249 62 412,-276 109 38,511-165-567,-153 60 132,146-54-104,1 0-1,1 3 1,-42 30 0,61-35-2,19-9-10,25-9-16,47-16 12,0-4 0,95-44-1,-74 28-36,306-121 37,-369 143 150,-37 18 6,-14 4-138,-260 64 101,-75 56-62,312-106-99,34-16 1,1-1-1,0 1 0,-1 0 0,1-1 0,0 1 0,0 0 0,-1 0 0,1 0 0,0 0 0,0 0 0,0 0 0,0 0 1,0 0-1,1 0 0,-1 0 0,0 1 0,0-1 0,1 0 0,-1 1 0,1-1 0,-1 0 0,0 3 0,1-4-34,9 3-291,25-4-95,-1-2 0,59-12 0,69-26-610,-96 22 665,188-56-1467,-89 12-3141,-113 41 2415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12 216 1024,'-11'-6'7682,"16"22"-4665,1 1-3089,30 85 4141,-36-101-3255,0 0-789,0-1 1,0 0 0,0 0 0,0 0 0,0 0 0,1 1-1,-1-1 1,0 0 0,0 0 0,0 0 0,0 0 0,0 0 0,0 1-1,0-1 1,0 0 0,0 0 0,0 0 0,0 0 0,1 0-1,-1 0 1,0 0 0,0 1 0,0-1 0,0 0 0,0 0 0,0 0-1,1 0 1,-1 0 0,0 0 0,0 0 0,0 0 0,0 0 0,0 0-1,1 0 1,-1 0 0,0 0 0,0 0 0,0 0 0,0 0-1,1 0 1,-1 0 0,0 0 0,0 0 0,0 0 0,0 0 0,0 0-1,1 0 1,-1 0 0,0 0 0,0 0 0,0 0 0,0-1 0,0 1-1,1 0 1,-1 0 0,0 0 0,0 0 0,0 0 0,0 0-1,0-1 1,0 1 0,0 0 0,0 0 0,0 0 0,6-26 231,-3 11-83,1 0 1,9-23-1,-11 32-147,1 1 0,0-1-1,0 1 1,0 0 0,1 0 0,-1 1-1,1-1 1,0 1 0,1-1 0,7-5-1,-9 9-18,-1 0 1,0-1-1,1 1 0,-1 0 0,1 1 0,-1-1 0,1 0 0,-1 1 0,1-1 0,3 1 0,3-1 3,-7 0-2,2 2 10,50 17 74,-52-18-87,0 1 0,0-1-1,-1 0 0,1 1 1,0-1-1,0 0 1,-1 0-1,1 0 1,0 0-1,0-1 1,-1 1-1,1 0 1,0-1-1,-1 1 0,1-1 1,0 0-1,2-1 1,42-66 392,1-3 92,-42 65-427,0 0 1,0 1 0,1-1 0,0 1-1,0 0 1,0 1 0,0 0 0,12-6-1,-13 8-38,-1 1 0,1-1 0,-1 1-1,1 1 1,0-1 0,0 1 0,-1-1 0,1 1-1,0 1 1,-1-1 0,1 1 0,0 0 0,-1 0-1,1 0 1,-1 0 0,1 1 0,-1 0 0,0 0-1,1 0 1,-1 0 0,0 1 0,-1-1 0,7 7-1,0-1-865,0 1 1,16 19-1,8 18-8881,-26-35 5338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242 381 1732,'0'0'9413,"3"5"-8989,7 9-124,-2-3 175,0 1 0,20 19 1,13 12-2822</inkml:trace>
  <inkml:trace contextRef="#ctx0" brushRef="#br0" timeOffset="1">61 69 1780,'-9'-16'1312,"0"5"-144,0 3-148,0 2 677,0-5-1009,3 6 836,-3-6-1148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86 755 1300,'0'0'1882,"-1"5"2703,2-9-2435,1-17-1120,0-40-1270,-5-6 546,-2-1-1,-22-102 1,23 151-170,-16-57 1211,20 76-1325,0 0 1,0 0 0,0-1-1,0 1 1,0 0 0,0 0-1,0 0 1,0-1 0,0 1-1,0 0 1,-1 0 0,1 0-1,0 0 1,0-1 0,0 1-1,0 0 1,0 0 0,0 0 0,0 0-1,0 0 1,-1-1 0,1 1-1,0 0 1,0 0 0,0 0-1,0 0 1,-1 0 0,1 0-1,0 0 1,0 0 0,0 0-1,0-1 1,-1 1 0,1 0 0,0 0-1,0 0 1,0 0 0,-1 0-1,1 0 1,0 0 0,0 0-1,0 0 1,0 0 0,-1 1-1,1-1 1,-7 9 166,-4 17-223,9-18 59,0 1 0,1 0 0,0 0 1,1 1-1,-1-1 0,2 0 0,-1 0 1,1 0-1,4 14 0,-2 0 12,0 1 17,1 0-1,2 0 1,14 41 0,-18-58-40,1 0 0,0 0-1,0-1 1,1 0 0,0 1 0,0-1 0,0 0 0,0-1 0,1 1 0,0-1-1,1 0 1,-1 0 0,1-1 0,0 0 0,0 0 0,12 7 0,4-6 44,-21-5-56,0 1 0,0-1 0,0 0 0,0 0 0,0 0 0,1 0 0,-1 0 0,0 0 0,0 0 0,0 0 0,0 0 1,1-1-1,-1 1 0,0 0 0,0-1 0,2 0 0,2-2 1,0 2 2,0 0 0,-1-1 0,1 0 0,0 0 0,-1 0 0,1-1 1,-1 0-1,0 1 0,0-2 0,0 1 0,0 0 0,4-5 0,-3 2-3,-1-1 0,0 1 0,0-1 0,0 1 0,0-1 0,-1 0 0,3-10 1,-1-2-5,-1-1 1,-1 1-1,0 0 1,-2-1 0,-1-29-1,-3-13-2,-3 0-1,-3 0 1,-3 1-1,-19-63 1,28 117 27,1 0 0,-1-1-1,0 1 1,0 0 0,-7-9 0,9 14 16,-2 7-31,0 4-5,-1 0 1,2 0-1,-1 0 0,1 0 1,0 1-1,1-1 0,0 1 1,1-1-1,1 18 1,2 8 18,10 49 0,0-21-451,3 0-1,3-1 1,3-1-1,2-1 0,49 87 1,-59-122-1959,-13-23 1506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1708,'0'0'5326,"0"4"-4730,2 2-332,-1 0-1,1 0 1,0 1 0,0-1-1,1 0 1,0-1-1,7 12 1,33 41 1005,-11-16-721,4 7 2973,-33-54-3151,74-100 3757,-76 104-4075,0 1-1,0-1 0,0 1 0,0 0 0,1-1 0,-1 1 0,0 0 0,0 0 1,1 0-1,-1 0 0,0 0 0,1 0 0,-1 0 0,0 0 0,0 0 0,0 1 0,1-1 1,-1 1-1,0-1 0,0 1 0,0-1 0,0 1 0,1-1 0,0 2 0,-1-1-95,7 4 80,0 2 0,-1-1 0,0 1 0,0 0 0,0 1-1,-1 0 1,0 0 0,6 12 0,-8-14-392,37 54-1248,-12-27-7957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70 1344,'-41'-3'5294,"37"3"-4522,-15 5 1518,18-5-2239,1 1-1,0-1 1,0 1-1,-1-1 1,1 0-1,0 1 1,0-1-1,0 1 0,0-1 1,0 1-1,0-1 1,0 1-1,0-1 1,0 1-1,0-1 1,0 1-1,0-1 1,0 1-1,0-1 1,0 1-1,0-1 1,1 1-1,-1-1 1,0 0-1,0 1 0,0-1 1,1 1-1,-1-1 1,0 0-1,1 1 1,-1-1-1,0 0 1,1 1-1,-1-1 1,0 0-1,2 1 1,25 15 520,-18-13-510,0 1 1,-1-2-1,1 1 0,0-1 1,12 1-1,3-4 148,0 0 0,0-1 0,25-6 0,-48 8-192,-1-1 1,1 1-1,0 0 1,0 0-1,-1 0 1,1-1 0,0 1-1,-1 0 1,1 0-1,0-1 1,-1 1 0,1-1-1,0 1 1,-1-1-1,1 1 1,-1-1 0,1 1-1,0-1 1,-1 1-1,0-1 1,1 0-1,-1 1 1,1-1 0,-1 0-1,0 1 1,1-1-1,-1 0 1,0 0 0,0 1-1,0-1 1,0 0-1,1 0 1,-1 1-1,0-1 1,0 0 0,0 0-1,-1 0 1,1 1-1,0-1 1,0 0 0,0 0-1,0 1 1,-1-1-1,1 0 1,0 1 0,-1-1-1,1 0 1,-1 1-1,0-2 1,-1-1 22,-1-1-1,0 1 1,1 0 0,-1 0-1,-1 0 1,1 0 0,0 1 0,-5-3-1,-7-3-31,1 1-1,-1 0 0,0 1 0,-1 1 1,0 1-1,1 0 0,-1 1 1,-1 0-1,-30 1 0,34 2-870,0 1-1,1 0 0,-1 1 1,-18 6-1,27-7-2389,-8 6 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1092,'11'-19'5060,"-9"19"-4933,0-1 0,0 1-1,0 0 1,0 0 0,0 0 0,0 0 0,0 0-1,0 1 1,0-1 0,0 1 0,0-1 0,0 1-1,0 0 1,0 0 0,-1 0 0,1 0 0,2 1-1,5 3 141,17 6 66,0 2 1,0 1-1,-2 1 1,0 1-1,0 1 0,-2 1 1,0 2-1,37 42 1,-53-55-302,-1 0 1,0 0-1,-1 0 1,1 1-1,-2 0 1,1 0 0,-1 0-1,0 0 1,-1 1-1,0-1 1,0 1-1,0 12 1,-1-18-41,-1 1 0,0-1 0,0 0 0,0 0 0,-1 0 0,1 1 0,-1-1 0,0 0 0,0 0 0,0 0 0,0 0 0,0 0 0,-1 0 0,1 0 0,-1-1 0,0 1 0,0 0 0,0-1 0,0 0 0,0 1 0,0-1 0,-1 0 0,1 0 0,-1 0 0,0 0 0,1-1 0,-1 1 0,0-1 0,0 0 0,0 1 0,0-1 0,0-1 0,0 1 0,-1 0 0,1-1 0,-6 1 0,4-1 58,0 0 0,1 0 0,-1 0 0,0 0-1,0-1 1,0 0 0,0 0 0,1 0 0,-1-1 0,-4-1 0,7 2-34,1 0 1,-1 0-1,1 1 1,-1-1-1,1 0 1,0 0-1,-1-1 1,1 1 0,0 0-1,0 0 1,0-1-1,0 1 1,0 0-1,0-1 1,1 1 0,-1-1-1,0 1 1,1-1-1,-1 1 1,1-1-1,-1 0 1,1 1-1,0-1 1,0 0 0,0 1-1,0-1 1,0 0-1,0 1 1,0-1-1,0 0 1,1 1 0,-1-1-1,0 1 1,2-4-1,9-23 79,1 0 0,1 1 1,30-44-1,61-71-778,-38 55-2341,-43 57 8,3-1 37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1012,'0'0'3877,"2"5"-3105,59 126 2423,21 56-1087,-79-179-1811,0 1 0,0 0 0,-1 0 0,-1 0 0,1 0 0,-1 17 0,-5-29-145,-9-6-29,1-1-1,0 0 1,1-1 0,0 0-1,0-1 1,2 0-1,-1 0 1,2-1 0,-1 0-1,2-1 1,0 0-1,0 0 1,2 0 0,0-1-1,0 0 1,1 0 0,1 0-1,1-1 1,0 1-1,1-1 1,0 1 0,1-1-1,1 1 1,1-1-1,0 1 1,1-1 0,7-20-1,-4 21-14,0-1 0,2 1 0,0 1 0,0-1 0,1 1 0,1 1 0,0 0 0,1 0 0,1 1 0,0 0 0,0 1 0,1 1 0,0 0 0,23-13 0,-35 23-89,0-1 0,-1 0 0,1 1 0,0-1 0,0 1-1,0-1 1,0 1 0,0 0 0,0-1 0,1 1 0,-1 0 0,0 0-1,0 0 1,0 0 0,0 0 0,0 0 0,0 0 0,0 0 0,0 0-1,0 0 1,0 0 0,1 1 0,0 0 0,-1 0-12,0 0 1,-1-1-1,1 1 1,-1 0-1,0 0 1,1 0-1,-1 0 1,0 0-1,1 0 1,-1 0-1,0 0 1,0 0-1,0 0 1,0 0-1,0 1 1,0-1-1,0 0 0,0 0 1,-1 1-1,-2 9-75,0 0 0,0 0 0,-8 14 0,-14 23-888,-2-1-1,-33 43 1,24-37-762,0-3-4211,26-31 2223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210 414 924,'-2'-2'283,"-1"0"0,1 1 0,-1 0 0,1 0 0,-1 0-1,0 0 1,1 0 0,-1 0 0,0 1 0,0-1 0,0 1 0,0 0 0,0 0 0,1 0-1,-1 0 1,0 0 0,0 1 0,-3 0 0,0 1-30,0 0 0,1 1 0,-1-1 1,1 1-1,0 0 0,-1 1 0,2-1 0,-8 6 0,2 2-20,-1-1-1,1 2 1,1-1-1,0 1 0,0 1 1,-9 19-1,14-23-144,0 0 1,0 1-1,1-1 0,1 1 0,0 0 1,0 0-1,1-1 0,0 1 0,1 0 1,0 0-1,0 0 0,1 0 0,0 0 0,5 16 1,-5-23-70,0 0 0,0-1 0,0 1 0,0 0 0,1 0 0,-1-1 0,1 1 0,0-1 0,0 0 1,0 1-1,0-1 0,0 0 0,1 0 0,-1 0 0,0-1 0,1 1 0,-1 0 0,1-1 0,0 0 0,0 0 0,-1 1 0,1-2 1,0 1-1,0 0 0,0-1 0,0 1 0,0-1 0,0 0 0,0 0 0,0 0 0,0 0 0,0 0 0,0-1 0,3 0 0,-1 0-6,0-1-1,0 1 1,0-1-1,-1 0 1,1 0-1,-1 0 0,1-1 1,-1 0-1,0 0 1,0 0-1,0 0 1,-1 0-1,1-1 0,-1 0 1,0 0-1,1 0 1,-2 0-1,1 0 1,0 0-1,1-6 0,0-4 68,0 0-1,-1 0 1,1-16-1,0 4 222,1 1 698,4 33-1000,0-1 0,0 0 0,0-1 1,1 0-1,0-1 0,0 0 0,1 0 0,-1-1 0,1 0 0,0-1 1,17 2-1,-16-2-79,-1-1 0,1-1 1,0 0-1,0-1 0,0 0 1,-1-1-1,1 0 1,0-1-1,0 0 0,-1-1 1,16-6-1,-23 7 44,-1-1 0,1 1 1,-1-1-1,0 0 0,1 0 0,-1 0 0,-1-1 1,1 1-1,0-1 0,-1 0 0,0 1 1,1-1-1,-2 0 0,1 0 0,0-1 0,-1 1 1,0 0-1,0 0 0,0-1 0,0-6 1,1-10-27,0 0 1,-4-40 0,-6-15 199,-4 0-1,-32-107 1,39 166 225,-1 1-1,-1-1 1,-13-21 0,20 37 245,-1 6-496,1 5-65,0 1 1,1-1-1,0 1 1,0-1-1,1 0 1,1 0-1,4 12 1,31 72 130,-11-38-264,38 59 0,10-12-2947,-54-80-2056,-14-15 1908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1504,'15'-25'759,"1"1"-1,2 1 0,0 0 1,1 1-1,45-37 1,-10 15-239,80-48 0,-45 36-683,-28 20-3006,-49 29 1626</inkml:trace>
  <inkml:trace contextRef="#ctx0" brushRef="#br0" timeOffset="1">836 104 1868,'-19'5'1115,"-1"1"-1,1 1 0,1 0 1,-1 2-1,-23 15 0,33-18-768,0 0-1,1 1 0,-1 1 0,2-1 0,-1 1 0,1 1 0,0-1 0,1 1 0,0 0 1,0 1-1,-7 15 0,12-21-275,-1 0 0,1 0 0,0 0 0,0 0 0,0 1 0,1-1 0,0 0 0,-1 0-1,1 0 1,1 1 0,-1-1 0,1 0 0,-1 0 0,1 0 0,0 0 0,1 0 0,-1 0 0,1 0 0,0 0 0,0 0 0,0-1 0,0 1 0,0-1 0,1 1 0,4 3 0,-2-2-147,0 0 1,0 0 0,1-1-1,0 1 1,0-2-1,0 1 1,0 0-1,1-1 1,-1 0-1,1-1 1,0 0-1,0 0 1,13 2 0,-7-3-513,-1 0 0,0-2 0,0 1 1,0-2-1,0 1 0,0-2 1,0 0-1,-1 0 0,1-1 0,-1 0 1,17-10-1,0-2-2275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38 1268,'-2'-3'242,"0"0"-18,0 0-1,-1 1 1,1-1-1,-1 1 1,1-1-1,-1 1 1,0 0-1,0 0 0,0 0 1,0 0-1,0 1 1,0-1-1,-1 1 1,1 0-1,0 0 1,-1 0-1,-6-1 1,7 3-77,0-1 0,0 1 1,-1-1-1,1 1 1,0 0-1,0 1 1,0-1-1,0 0 1,1 1-1,-1 0 1,0-1-1,1 1 1,-1 0-1,1 1 1,-1-1-1,1 0 1,0 1-1,-2 2 1,1 1-10,-1-1 1,2 1-1,-1 0 1,1 0 0,-1 0-1,2 0 1,-1 0 0,-1 12-1,2 0 6,0 0-1,1 0 1,1 0-1,0 0 0,2 0 1,4 18-1,3-2 86,0-1 0,3 0 0,29 58 0,-31-72-151,1 1 1,0-2 0,2 0 0,0-1 0,1 0 0,0-1 0,21 16-1,-30-27-56,0-1-1,0 0 1,0 0-1,1 0 0,-1-1 1,1 0-1,0 0 0,0-1 1,0 0-1,0 0 0,0-1 1,1 0-1,-1 0 1,0-1-1,10 0 0,-7-1-4,1-1-1,-1 0 1,0-1-1,0 0 0,-1-1 1,1 0-1,-1 0 1,1-1-1,14-10 0,5-7 51,-1-2 0,-1-1 0,-1-2-1,42-54 1,-35 32 296,-27 38 13,1 0-1,0 0 1,1 1 0,12-13 0,-19 23 382,1 4-647,3 8-49,0-2 0,0 1 1,1-1-1,0 0 0,1 0 1,0 0-1,10 9 0,-12-14-73,1 0 0,-1 0 0,1-1 0,0 0-1,1 0 1,-1 0 0,1-1 0,0 0-1,-1 0 1,1-1 0,1 1 0,-1-2-1,13 3 1,-1-3-204,1 0 1,-1-1-1,1-1 0,-1-1 0,0 0 0,1-2 1,-1 0-1,-1-1 0,35-15 0,-34 12-947,-1-2 0,1 0 0,-2-1 0,0-1 0,24-20 0,-9 5-2162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1832,'0'0'3162,"2"3"-2547,6 5-147,0 1 0,-1 0-1,0 1 1,7 13 0,-6-9 37,1-1 0,15 18 0,3 7 927,-18-30 1147,-8-19-53,-2-2-2891,2 8 406,-1 0 0,1 0 1,0 0-1,0 1 0,1-1 1,0 0-1,-1 1 0,1-1 1,1 1-1,-1 0 0,1 0 1,0 0-1,0 0 0,0 0 0,0 0 1,0 1-1,1-1 0,0 1 1,0 0-1,0 0 0,0 1 1,0-1-1,0 1 0,1 0 1,-1 0-1,1 0 0,8-1 1,-9 2-25,1 0 0,-1 1 1,0-1-1,1 1 0,-1 0 1,0 0-1,1 1 0,-1-1 1,0 1-1,1 0 0,-1 0 1,0 0-1,6 3 1,-3 0 16,1-1 1,-1 1 0,0 0-1,0 1 1,9 8 0,-15-12 21,1-2-56,0 0 1,-1 0-1,1 0 0,-1 0 1,0 0-1,1-1 0,-1 1 1,0 0-1,1-1 0,-1 1 1,0-1-1,1-3 0,0 3 1,28-50-27,-11 23 27,-14 21 6,0-1 1,1 1-1,0 0 0,0 0 0,1 1 0,0 0 1,14-11-1,-19 16-4,1 1 0,0-1-1,0 1 1,0 0 0,0 0 0,0 0-1,0 0 1,1 0 0,-1 1 0,0-1 0,0 1-1,0 0 1,1 0 0,-1 0 0,0 0 0,0 1-1,1 0 1,-1-1 0,0 1 0,3 1 0,-4-1-1,3 1-77,0 0 1,0 1-1,0-1 0,-1 1 0,1 0 0,-1 1 0,0-1 0,0 1 0,0-1 1,0 1-1,-1 0 0,1 1 0,3 5 0,13 29-2378,-11-3-3888,-8-24 2889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115 112 1492,'-10'-12'2441,"10"12"-2292,-1-1 0,1 1-1,-1-1 1,1 1 0,0-1 0,-1 1-1,1-1 1,-1 1 0,1-1-1,-1 1 1,1 0 0,-1-1-1,0 1 1,1 0 0,-1 0-1,1-1 1,-1 1 0,0 0 0,1 0-1,-1 0 1,0 0 0,1 0-1,-1 0 1,0 0 0,0 0-1,-4 4 26,0 2 0,0-1 0,0 0-1,1 1 1,0 0 0,0 0 0,1 0-1,-1 0 1,-4 14 0,-18 68 605,21-70-617,2-5-4,0 0-1,1 1 0,-1 26 1,3-33-108,0-1 1,1 0-1,-1 0 1,2 0-1,-1 0 1,0 0-1,1 0 1,0-1-1,1 1 1,-1 0-1,5 6 1,-6-11-32,1 1 0,-1-1 0,1 0 0,-1 1 0,1-1 0,0 0-1,0 0 1,0 0 0,0 0 0,-1 0 0,1 0 0,0-1 0,1 1 0,-1-1 0,0 1 0,0-1 0,4 0 0,-5 0 26,5-2-8,0 0-24,1-1 0,-1 0-1,0 0 1,0-1 0,0 0-1,0 0 1,0 0 0,-1-1 0,0 1-1,0-1 1,0-1 0,-1 1-1,0-1 1,6-9 0,-4 3 3,-1-1 1,-1 1 0,0-1-1,-1 1 1,0-1-1,2-20 1,3-18 18,-3 36-28,-2 14 7,7-1-12,-5 2-1,1 0-1,-1 0 1,0 0-1,1 1 0,-1 0 1,1 0-1,-1 0 0,5 3 1,24 3-7,3-4 3,1-2 0,1-2 0,-2-1 1,44-8-1,-67 7 5,0 0 0,0-2 0,0 1 0,0-2 0,-1 1 0,0-2 0,0 0 0,-1 0 0,0-2 0,0 1 0,0-1 0,-1-1 0,16-19 0,-18 19 86,0 0 0,-1-1 0,-1-1-1,0 1 1,8-18 0,-15 27 142,3 5-167,5 6-34,-1 0 0,0 0 0,0 1 1,-1 0-1,-1 0 0,5 12 0,7 10 1,16 28 23,9 18 23,71 99 0,-98-157-62,22 38 1,-33-52-9,-1 0-1,0 0 1,-1 1-1,0-1 1,0 1 0,0-1-1,-1 1 1,0 0-1,0-1 1,0 1 0,-2 10-1,1-14-2,-1 0 0,0-1-1,0 1 1,0-1 0,0 0 0,-1 1-1,1-1 1,0 0 0,-1 0 0,0 1-1,0-1 1,1-1 0,-1 1-1,0 0 1,-1 0 0,1-1 0,0 1-1,0-1 1,-1 0 0,-3 2-1,-8 3 7,1-1-1,-24 6 1,12-5-95,-1-2 0,0-1-1,0-1 1,0-1 0,0-1 0,-1-1 0,1-1 0,0-2 0,1-1-1,-1 0 1,1-2 0,0-1 0,-35-17 0,52 20-400,-1 0 0,1 0 1,0-1-1,0-1 0,1 1 0,0-1 1,0-1-1,0 1 0,1-1 0,0 0 1,1 0-1,-7-15 0,-4-15-2401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36 1972,'-3'-5'2720,"-9"-6"-559,-1 5-1281,4 1 616,-3-3-16,-3 8-1204,21 21-5684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72 120 1300,'-3'1'998,"-13"9"1958,-27 23 1,41-32-2425,-4 6 5,6-7-478,0 0 0,0 0 0,0 0 0,0 0 0,-1 1 0,1-1 0,0 0 0,0 0 0,0 0 0,0 0 0,0 1 0,0-1 0,0 0-1,0 0 1,0 0 0,0 0 0,0 1 0,0-1 0,0 0 0,0 0 0,0 0 0,0 1 0,0-1 0,0 0 0,0 0 0,0 0 0,0 0 0,0 1 0,0-1-1,0 0 1,0 0 0,1 0 0,-1 0 0,0 1 0,0-1 0,0 0 0,0 0 0,0 0 0,0 0 0,1 0 0,-1 0 0,0 1 0,0-1 0,0 0 0,0 0 0,1 0-1,-1 0 1,0 0 0,0 0 0,0 0 0,1 0 0,2 1-31,1-1 2,0 1 0,0-1 0,0 1 0,1-1 0,-1-1 0,0 1 0,0 0-1,0-1 1,0 0 0,0 0 0,0 0 0,5-3 0,32-15 59,0-3-1,70-49 1,-36 11-6574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9 1332,'-3'-2'214,"1"1"1,-1 0-1,0 0 1,-1 0-1,1 0 0,0 1 1,0-1-1,0 1 0,0 0 1,0 0-1,-1 0 1,1 0-1,0 1 0,0-1 1,0 1-1,0 0 0,0 0 1,0 0-1,0 0 1,0 0-1,0 1 0,0-1 1,1 1-1,-1 0 0,0 0 1,1 0-1,0 0 0,-1 0 1,1 0-1,0 1 1,0-1-1,0 1 0,1-1 1,-1 1-1,0 0 0,1 0 1,0 0-1,0 0 1,0 0-1,0 0 0,-1 6 1,1-1-118,-1 0 0,1 0 1,1 0-1,-1 0 1,1 1-1,1-1 1,0 0-1,0 0 0,0 0 1,1 0-1,0 0 1,1 0-1,0-1 1,0 1-1,0-1 0,1 1 1,0-1-1,1 0 1,0-1-1,0 1 1,0-1-1,1 0 0,-1 0 1,1-1-1,1 0 1,-1 0-1,1 0 1,0-1-1,0 0 0,10 4 1,-11-6-60,1 0-1,0 0 1,-1-1-1,1 0 1,0 0 0,0-1-1,0 0 1,-1 0 0,1-1-1,0 1 1,0-2 0,-1 1-1,1-1 1,9-3 0,-10 3 12,0-1 0,-1 1 0,1-1 1,-1 0-1,0 0 0,0 0 1,0-1-1,0 1 0,0-1 1,-1-1-1,0 1 0,0-1 1,0 1-1,-1-1 0,1 0 1,2-6-1,-4 7-7,-1 0 1,0 0-1,0 0 1,0 0-1,0-1 1,-1 1-1,1 0 0,-1 0 1,0-1-1,0 1 1,-1 0-1,1 0 0,-1-1 1,0 1-1,0 0 1,0 0-1,-1 0 0,0 0 1,1 0-1,-1 0 1,-1 1-1,1-1 1,0 0-1,-1 1 0,0 0 1,0 0-1,0 0 1,0 0-1,0 0 0,-7-4 1,1 1-21,-1 0 1,0 0-1,1 1 1,-2 0-1,1 1 0,0 0 1,-1 1-1,0 0 1,1 1-1,-21-2 1,15 3-341,1 0 1,-1 1 0,0 1-1,1 0 1,-1 1 0,1 1-1,0 0 1,-1 2 0,-15 6 0,4-2-5249,20-4 2069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51:1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1276,'-1'-1'163,"1"-1"0,0 1-1,0-1 1,0 1 0,0 0 0,0-1 0,1 1-1,-1-1 1,0 1 0,1 0 0,-1-1-1,1 1 1,-1 0 0,1-1 0,-1 1-1,1 0 1,0 0 0,0 0 0,0 0 0,0 0-1,-1 0 1,2 0 0,-1 0 0,0 0-1,0 0 1,0 0 0,0 0 0,0 1-1,1-1 1,-1 1 0,0-1 0,1 1 0,-1-1-1,0 1 1,1 0 0,-1-1 0,0 1-1,1 0 1,-1 0 0,1 0 0,-1 0-1,1 0 1,-1 1 0,2-1 0,20 9 250,0 0 0,-1 1 0,0 1 0,0 1 0,28 23 0,-1 2-7,46 47-1,-85-74-402,-1 0 0,0 1-1,0-1 1,-1 2-1,-1-1 1,0 1-1,7 17 1,-11-24-54,-1 0 0,0 1 0,0-1 0,-1 0 0,0 1 0,0 0 0,0-1 0,0 1 0,-1-1 0,0 1 0,-1 0 1,1-1-1,-1 1 0,0 0 0,0-1 0,0 1 0,-1-1 0,0 0 0,0 0 0,-4 7 0,5-10 45,0-1-1,0 0 1,0 1 0,0-1-1,0 0 1,-1 0 0,1 1-1,0-1 1,-1 0 0,1 0 0,-1-1-1,1 1 1,-1 0 0,1 0-1,-1-1 1,1 1 0,-1-1-1,0 1 1,1-1 0,-1 0-1,0 0 1,1 0 0,-1 0-1,0 0 1,1 0 0,-3 0-1,-1-1 44,1 0-1,0-1 1,0 1-1,-1-1 0,1 0 1,0 0-1,-7-4 1,5 0 19,-1 1 1,1-1-1,0 0 1,0 0-1,1-1 1,0 0 0,0 0-1,0 0 1,1 0-1,0-1 1,-3-11-1,-3-9 138,-12-51-1,22 77-184,-4-23 36,0 1 1,2-1-1,1 0 0,1 0 0,2 0 0,0 0 0,1 0 0,12-42 0,-11 49-464,1 0 0,12-30 0,-12 38-815,0 1 0,0 0 0,13-15 0,1 2-1563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1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168 113 1300,'5'-19'5262,"-5"19"-5166,0 0-1,0 0 0,0 0 1,0-1-1,0 1 0,0 0 1,0 0-1,0-1 1,0 1-1,0 0 0,-1 0 1,1 0-1,0-1 0,0 1 1,0 0-1,0 0 0,0 0 1,0-1-1,0 1 1,0 0-1,-1 0 0,1 0 1,0-1-1,0 1 0,0 0 1,0 0-1,-1 0 0,1 0 1,0 0-1,0 0 1,0 0-1,-1-1 0,1 1 1,-2 0 69,0 1 0,1-1 0,-1 1 0,0-1-1,1 1 1,-1-1 0,0 1 0,1 0 0,-1 0 0,-1 1 0,-3 1-522,2-1 425,0 1 0,0-1 0,0 1 0,0 0-1,0 1 1,1-1 0,-1 1 0,-3 5 0,0-1 35,-64 72 979,69-78-1016,-15 17 183,16-18-83,-4 6-151,6-7-11,-1-1-1,0 1 0,0 0 0,0 0 0,0 0 0,0 0 0,0 0 0,0 0 0,0 0 0,0 0 0,0 0 1,0 0-1,0-1 0,0 1 0,0 0 0,0 0 0,0 0 0,0 0 0,0 0 0,0 0 0,0 0 0,0 0 1,0 0-1,-1 0 0,1-1 0,0 1 0,0 0 0,0 0 0,0 0 0,0 0 0,0 0 0,0 0 0,0 0 1,0 0-1,0 0 0,0 0 0,0 0 0,0 0 0,-1 0 0,1 0 0,0 0 0,0 0 0,0 0 0,0 0 1,0 0-1,0 0 0,0 0 0,0 0 0,18-51 22,-17 48-8,-1 0-6,24-61 49,-9 26-23,6-2 35,-20 37-49,7-11 145,15-14 363,-22 27-162,4 5-331,26 21-126,0-2 0,1-1 0,1-1-1,54 24 1,-23-21-639,-28-10-976,0 0-3394,-20-8 1884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2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1309 0 1096,'0'0'4406,"-11"2"-4088,-49 9 329,-257 67 2388,185-43-2479,-64 20 15,104-28-407,-26 5-53,-7-4-39,99-21-72,23-7 6,-1 1-8,-10 3 7,10-4 6,1 1 10,-9 2 4,9-2 38,1-1-26,-24 3 488,23-3-80,0-1-381,-31-7 1306,30 7-1038,1 3-327,-10 4-5,10-5 32,0 0-35,-9 2 8,9-3 82,-12 4-52,12-3 21,0 0-48,-8 1-4,9-1 18,-1 0 1,-5 2-18,5-2 49,0-1-30,-12 3-4,12-2 545,3-3-564,-1 1-1,1 0 1,0 0 0,-1 0 0,1 0-1,0 0 1,-1-1 0,1 1 0,-1 0-1,0 0 1,1 0 0,-2-1-1,0 0 2,1-2 8,5-1-3,59-68-16,-22 24 41,-39 47-42,6-13 93,-19 23 242,-25 21-335,28-22 17,0 0-1,1 1 0,0 1 0,0-1 0,0 1 1,-8 15-1,14-21-6,0 1 0,0-1 0,1 0 1,-1 0-1,1 0 0,-1 0 0,1 0 1,0 1-1,0-1 0,1 0 0,0 5 1,-1-5-4,3 7 5,4 3-18,0 0 0,1-1 0,1 0 0,0-1 0,10 12 0,12 5-398,0-2-1,60 39 0,-68-51-153,1 0 0,1-2 0,0-1 0,0-1-1,34 8 1,7-1-3836,-41-10 1656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19 1436,'0'0'592,"-4"-1"-17,-34-2 1589,34 3-1667,0-1-23,-56-4 2109,57 4-2207,0 1-4,-35-3 987,35 3-760,-2-1-315,-11-1 3,12 2 715,1-1-775,3 1-198,0 0 1,0 0 0,0 0 0,0 0 0,-1 0-1,1 0 1,0 0 0,0-1 0,0 1 0,0 0 0,0 0-1,0 0 1,0 0 0,-1 0 0,1 0 0,0 0 0,0 0-1,0 0 1,0 0 0,0 0 0,-1 0 0,1 0 0,0 0-1,0 0 1,0 0 0,0 0 0,0 0 0,0 0 0,-1 1-1,1-1 1,0 0 0,0 0 0,0 0 0,0 0 0,0 0-1,0 0 1,0 0 0,-1 0 0,1 0 0,0 0 0,0 1-1,0-1 1,0 0 0,0 0 0,0 0 0,0 0 0,0 0-1,0 1 1,7 4 362,20 10-675,-21-12 437,182 101 146,-170-95-243,0-1-1,25 7 0,-41-14-13,2 0 15,10 4 19,-11-4 94,0 0-67,24 11 853,-25-11-245,-2 3-638,-3 13-18,2-13-17,-3 1-89,-38 50-550,-1-1-2219,17-19-2984,16-16 2112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4226 1320,'-40'-12'13874,"46"10"-13739,135-49 467,-80 27-414,157-58 385,127-52 425,-231 86-800,-54 22-115,210-93 149,-137 55-140,-45 19 36,109-65 235,-146 80-271,226-156 497,-15-21-75,-105 75-106,-88 66-139,-21 19 21,-19 18 78,48-62 1,15-37 267,-22 8-112,-61 102-466,60-134 660,-31 63-275,-23 49-129,-1 1 1,-2-2 0,10-62 0,-17 65-154,-1-1 0,-2 0 1,-2 0-1,-1-1 0,-10-59 0,-53-193 379,52 243-466,-106-313 657,13 136-401,59 136-205,22 44-21,-34-44 1,33 52-14,3 5-45,-1 1-1,-2 1 1,-1 2 0,-1 0 0,-1 2-1,-51-38 1,-186-114 46,229 149-59,25 21-32,8 7 6,1 0 3,-31-28-42,29 26 43,4 4-14,0 0 0,0 0 1,0 0-1,0 0 0,0 0 1,0 0-1,0-1 0,0 1 1,0 0-1,0 0 0,0 0 0,-1 0 1,1 0-1,0 0 0,0 0 1,0 0-1,0 0 0,0 0 0,0 0 1,0 0-1,0 0 0,-1 0 1,1 0-1,0 0 0,0 0 1,0 0-1,0 0 0,0 0 0,0 0 1,0 0-1,-1 0 0,1 0 1,0 0-1,0 0 0,0 0 1,0 0-1,0 0 0,0 0 0,0 0 1,0 0-1,-1 0 0,1 0 1,0 0-1,0 0 0,0 1 0,0-1 1,0 0-1,0 0 0,0 0 1,0 0-1,0 0 0,0 0 1,0 0-1,0 0 0,0 1 0,0-1 1,0 0-1,0 0 0,0 0 1,0 0-1,0 0 0,0 0 1,0 0-1,0 0 0,0 1 0,0-1 1,0 0-1,0 0 0,0 0 1,0 27-6,0-20 13,1-1-4,16 61 0,18 60 16,-34-121-19,13 51 65,-13-54 101,-4-11-167,-48-124-13,41 102 14,0-14-61,10 41 38,2 0-96,-1 1 111,0 0-9,1 0-1,-1 0 1,0 0-1,1 0 1,-1 1-1,1-1 1,0 0-1,0 1 1,-1 0-1,1-1 1,0 1 0,0 0-1,0 0 1,1 0-1,-1 0 1,0 0-1,0 0 1,0 1-1,1-1 1,-1 1-1,5-1 1,52-4-930,97 2 1,-68 5-1029,35 3-6055,-99-3 2788,1 0 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 1220,'0'-3'1268,"-3"-16"3039,3 19-4233,0 0-1,0 0 0,0 0 0,0 0 0,0 0 1,0 0-1,0 0 0,1 0 0,-1 0 0,0 0 0,0 0 1,0 0-1,0 0 0,0 0 0,0 0 0,1 0 1,-1 0-1,0 0 0,0 0 0,0 0 0,0 0 0,0 0 1,0 0-1,0 0 0,1 0 0,-1 0 0,0 0 1,0 0-1,0 0 0,0 0 0,0 0 0,0 1 0,0-1 1,0 0-1,0 0 0,0 0 0,1 0 0,-1 0 0,0 0 1,0 0-1,0 0 0,0 1 0,0-1 0,0 0 1,0 0-1,0 0 0,0 0 0,0 0 0,0 0 0,0 1 1,0-1-1,0 0 0,0 0 0,0 0 0,0 0 1,14 29 1516,23 66-642,7 11-393,-19-60-2118,-19-41 885,-2-2-377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69 876,'0'0'8935,"3"-1"-8863,3-1-21,0-1 1,-1-1 0,1 1-1,-1-1 1,0 0-1,0 0 1,5-5-1,3-3 36,-11 11-57,1-1 46,1 0 0,-1 0 1,0 0-1,1-1 0,3-3 0,-1 2 231,-15 9 699,-13 11-832,0 0 0,-22 20 0,40-32-158,3-3-3,-2 3-8,3-4-5,-1 0 0,1 0 0,0 0 1,0 0-1,0 0 0,-1 0 0,1 0 0,0 0 1,0 1-1,-1-1 0,1 0 0,0 0 0,0 0 0,0 0 1,0 1-1,-1-1 0,1 0 0,0 0 0,0 0 1,0 1-1,0-1 0,0 0 0,0 0 0,0 1 0,-1-1 1,1 0-1,0 0 0,0 1 0,0-1 0,0 0 0,0 0 1,0 1-1,0-1 0,0 0 0,0 0 0,0 1 1,1-1-1,-1 0 0,0 0 0,0 0 0,0 1 0,0-1 1,0 1-1,4 2-17,-1 0 0,0 0 0,1 0 1,0 0-1,0 0 0,-1-1 0,1 1 1,1-1-1,-1 0 0,0-1 0,6 2 0,22 8-572,32 11-153,-57-19-46,-1 1 0,1 0 1,0 0-1,-1 0 0,0 1 1,11 10-1,-7-6-1731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95 1612,'-1'-2'195,"0"0"1,0-1-1,0 1 0,0 0 0,1-1 1,-1 1-1,1-1 0,-1 1 0,1-1 1,0 1-1,0 0 0,0-1 1,1 1-1,-1-1 0,1 1 0,-1-1 1,1 1-1,0 0 0,0-1 0,0 1 1,0 0-1,0 0 0,0-1 0,0 1 1,1 0-1,-1 0 0,1 1 0,0-1 1,0 0-1,-1 0 0,1 1 0,4-3 1,0 1-53,0 0 0,-1 0 0,1 1 1,0 0-1,0 0 0,0 1 0,0 0 0,1 0 1,-1 0-1,0 1 0,0-1 0,8 2 1,-1 0 27,-1 1 1,0 0-1,1 1 1,-1 1-1,0-1 1,0 2-1,-1 0 1,1 0-1,-1 1 1,-1 1-1,1-1 1,-1 2-1,0-1 1,0 2-1,8 8 1,-16-14-92,0 1-1,0-1 1,0 0 0,-1 1 0,1-1-1,-1 1 1,0-1 0,0 1 0,0-1-1,0 1 1,-1 0 0,1 7 0,-1-8 73,-2 1-10,1-1-109,-1 1 0,0-1 0,0 0 0,0 0 0,0 0 0,0 0 0,-1 0 0,1 0 0,-1 0 0,0-1 1,1 1-1,-1-1 0,0 0 0,-1 0 0,-5 3 0,-6 1-53,-1-2-1,0 0 1,1 0 0,-1-2-1,0 0 1,-27 0 0,29-3-864,1-1 0,-15-3 0,23 4 421,2 0-1266,-12-4-4222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 1504,'-3'-5'10527,"3"5"-10371,-11 8 1432,8-5-1626,1-1 0,0 1 1,0 0-1,1 0 0,-1 0 0,0 0 0,1 0 0,0 0 0,0 0 0,0 0 0,-1 5 0,-1 7 225,2 0-1,0 0 1,0 0-1,2 0 1,0 0 0,0 0-1,1 0 1,1 0-1,1-1 1,9 26 0,-10-36-141,0 1 0,0-1 0,1 0 0,-1 0 0,1 0 0,0 0 0,1-1 0,-1 1 0,9 4 0,-9-5 3,-1-2-29,-1 1 0,1-1 0,0 1 0,-1-1 0,1 0 0,0 0-1,0 0 1,-1-1 0,1 1 0,0-1 0,0 1 0,0-1 0,0 0 0,0 0 0,0-1 0,0 1-1,-1 0 1,1-1 0,0 0 0,0 1 0,0-1 0,5-3 0,-5 2 0,0 0 1,0 1 0,0-2-1,0 1 1,0 0 0,-1-1-1,1 1 1,-1-1-1,0 0 1,1 0 0,-1 1-1,0-2 1,-1 1-1,1 0 1,0 0 0,-1-1-1,2-6 1,-2 6-2,0 0 0,0 0 1,-1 0-1,1-1 0,-1 1 0,0 0 1,0-1-1,0 1 0,-1-5 1,-1-3-1,0-1 0,-1 1 0,0 0 0,-1 0 0,-8-20 0,8 26-14,1-1 0,-1 1 0,-1 0 0,1 0 1,-1 0-1,0 1 0,0-1 0,0 1 1,-1 0-1,0 1 0,0 0 0,-7-4 1,9 5-37,0 1-22,0-1-1,0 1 0,0 0 0,-1 0 0,1 0 0,-1 1 0,1-1 0,-1 1 0,0 0 1,0 1-1,1-1 0,-10 1 0,6 1-177,1 0 1,-1 0-1,1 1 0,-12 4 1,15-5-115,1 0-1,0 1 1,0 0 0,0 0 0,-5 4 0,6-5-245,0 1 0,1 0 0,-1-1 0,1 1 0,-1 0 0,1 0 0,0 0 0,-1 1 0,0 2 0,-4 10-2697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 1584,'-2'-1'1246,"-3"-1"-855,0 1 0,-1-1 1,1 1-1,0 0 0,-1 0 1,1 1-1,-1-1 0,1 1 1,-1 0-1,1 1 0,-1 0 1,1-1-1,-1 2 1,1-1-1,0 1 0,0-1 1,-9 6-1,5-3-97,0 0-1,0 1 1,1 0 0,0 1 0,0 0 0,0 0-1,1 0 1,0 1 0,-9 11 0,10-10-63,0 1-1,1-1 1,0 1 0,1 0-1,0 1 1,0-1 0,1 1-1,0 0 1,-2 13 0,5-22-196,0 1 0,0-1 1,0 1-1,0 0 0,0-1 0,0 1 1,0-1-1,0 1 0,0 0 1,1-1-1,-1 1 0,2 2 1,-1 0 43,0 0-26,0 1 0,0-1-1,1 0 1,-1 0-1,1-1 1,0 1 0,0 0-1,1 0 1,-1-1-1,1 1 1,-1-1-1,1 0 1,0 0 0,0 0-1,1 0 1,-1-1-1,6 4 1,0 0-16,1-1-1,0-1 1,0 1-1,0-2 1,12 4 0,-13-5-187,1 0 0,0-1 0,1 0 1,-1-1-1,0 0 0,0 0 0,0-1 1,0 0-1,0-1 0,0 0 0,0-1 0,-1 0 1,1-1-1,11-5 0,-12 4-676,0 0-1,0 0 0,-1-1 1,0 0-1,0-1 1,0 1-1,-1-2 1,11-13-1,-4 3-2415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1208,'0'0'954,"-3"-5"57,0 5-387,1 7 3139,2-3-3684,-2 8 250,1 1-1,1-1 1,0 0-1,2 14 1,12 45 743,4-1 0,34 90 0,-23-92-3842,-28-66 1274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18 1564,'1'-3'1109,"0"-11"5433,-8 19-6061,-25 22 371,-37 42 1,-22 20 200,47-51-317,43-37-512,-2 1 21,-9 10 488,24-12 382,21-1-1059,-18 3-6,1 1-1,-1 0 0,0 1 1,27 10-1,60 34-556,-84-39-15,26 13-4481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72 210 1776,'0'0'6519,"3"1"-6012,0-2-384,0 1 1,0-1-1,0 1 0,-1-1 1,1 0-1,0 0 0,0 0 1,0-1-1,-1 1 1,1-1-1,-1 1 0,1-1 1,-1 0-1,0 0 0,0 0 1,0 0-1,0 0 0,2-3 1,8-9 257,17-26 1,-25 34-232,0-1-1,-1 0 1,0-1-1,0 1 1,-1-1-1,0 1 1,0-1-1,-1 0 1,1-8 0,-1 12 113,-3 0-30,2 2-191,0 0 0,-1 0 0,0 0 0,0 1 0,1-1 0,-1 0 0,0 0 0,-1 0 0,1 1 0,0-1 0,0 0 0,-1 1 0,1-1 0,-1 1 0,1 0 0,-1-1 1,0 1-1,1 0 0,-1 0 0,0 0 0,0 0 0,0 1 0,0-1 0,0 0 0,0 1 0,-3-1 0,-2 1 3,1 0 0,0 0 1,0 1-1,0 0 0,0 1 0,0-1 0,0 1 0,0 0 1,0 1-1,1-1 0,-1 1 0,1 0 0,-1 0 0,1 1 1,0 0-1,1 0 0,-1 0 0,1 0 0,-1 1 0,-4 7 1,5-7-24,1 0 1,-1 0-1,1 0 1,1 0-1,-1 1 1,1-1-1,0 1 1,0-1-1,0 1 1,1 0-1,0 0 1,0 0-1,1 0 1,-1 0-1,1 0 1,1-1-1,-1 1 1,1 0-1,0 0 1,0 0-1,1 0 1,2 6-1,-1-6-16,0-1 0,0 1 1,1-1-1,0 1 0,0-1 0,0 0 0,1-1 0,0 1 0,0-1 0,0 0 0,0 0 1,0 0-1,1-1 0,0 1 0,9 2 0,-4-1-192,1-1 1,-1-1-1,1 0 0,0 0 1,0-1-1,0-1 0,14 0 1,-22-1-69,0 0 0,-1 0 0,1-1 0,0 0-1,0 1 1,0-1 0,-1-1 0,7-2 0,-7 2-598,0 1-1,0-1 0,0 0 0,0 0 0,-1-1 0,4-3 1,7-8-2251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1076,'0'0'258,"0"-1"-1,0 1 1,0-1 0,0 0 0,0 1-1,0-1 1,0 1 0,0-1-1,0 1 1,0-1 0,0 0-1,1 1 1,-1-1 0,0 1-1,0-1 1,1 1 0,-1-1 0,0 1-1,1-1 1,-1 1 0,0 0-1,1-1 1,-1 1 0,1-1-1,0 1 1,0-1-153,-1 1-1,1 0 0,0 0 1,0 0-1,0 0 1,-1 0-1,1 0 1,0 0-1,0 0 0,-1 0 1,1 1-1,0-1 1,0 0-1,-1 0 1,1 1-1,1 0 1,4 2-151,0 1 1,-1-1 0,8 8-1,-10-9 491,34 28 379,100 89 1160,-133-115-1913,0 0 1,-1 0-1,1 0 0,-1 1 1,0-1-1,-1 1 0,1 0 0,-1 0 1,0 0-1,3 10 0,-4-13 183,-24 13-19,18-17-111,0 0-65,0 0 36,0 0 0,0-1 0,1 1 0,-1-1 0,1 0 0,-1 0 0,1 0 1,-7-7-1,7 6 4,0-1 0,0 0 0,0 0-1,1 0 1,0-1 0,0 1 0,0-1 0,0 1 0,-1-9 0,2 7-57,1 1 0,0-1 0,1 0 0,-1 0 0,1 0 0,1 0 0,-1 0 1,1 0-1,1 0 0,-1 0 0,1 0 0,0 0 0,6-11 0,-2 4-685,1 1-1,0 0 1,16-21 0,-12 22 82,-1 0-1299,-1 2-2652,1-3 1333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1320,'0'0'3709,"1"2"-2667,4 6-104,-4-6 646,4-4-904,303-103 3473,-259 87-3750,39-18 1183,-77 28-1181,-9 6-332,-1 0 143,1 0-20,-2 1-133,1-1 0,-1 1 1,1-1-1,-1 1 0,1-1 1,-1 1-1,0-1 0,0 1 1,1-1-1,-1 0 0,0 1 1,-1-1-1,1 1 0,0-1 1,0 1-1,-1-1 0,1 1 1,-1-1-1,0-1 0,-2-2 137,0 0 0,0 1 0,0-1 0,-7-6-1,9 9 38,-4-3 316,0 0 0,1 0 1,-7-8-1,9 10-509,0 1 1010,9 6-1027,-1-2-18,-3-1-5,0 1 0,-1-1 0,1 0 0,0 1 0,0 0 0,-1 0 0,1 0 0,-1 0-1,0 0 1,0 0 0,1 1 0,-1-1 0,-1 1 0,4 3 0,-2 2 4,0-1-1,0 1 1,-1 0-1,0-1 1,0 1-1,-1 0 1,0 0-1,0 0 1,-1 0 0,0 1-1,-1-1 1,1 0-1,-1 0 1,-1 0-1,-4 15 1,2-14-369,1-1 1,-1 1 0,0-1 0,-1 0 0,0 0-1,0 0 1,-1-1 0,-8 9 0,2-5-2666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1420,'0'-3'1408,"0"-15"8509,1 28-9319,22 173 2142,-7-98-1841,4 0 0,55 144 0,-75-227-1313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1896,'0'0'10648,"5"4"-10504,16 12-20,-16-12 2755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1560,'0'0'2303,"-5"-4"-1706,3 3-76,5 6 2676,12 18-2802,1-1-1,21 21 1,-3-7-42,94 92 676,-93-97-790,-5-4-6,2-1 0,39 25 0,-27-23-67,72 40 270,-54-33-208,13 5 24,-22-10-21,-19-10-36,-33-19-98,10 6 279,6 5 339,-15-10-375,3 2-143,1 2-18,-6-5 199,-5-1 352,-35-5-729,25 2-2,0 0 1,-1-1-1,-17-7 1,-21-6 5,-18-8-43,70 24 22,5 8-67,9 23 87,-10-26-4,1-1 0,-1 0 1,1 1-1,0-1 0,0 0 0,0 0 1,0-1-1,1 1 0,-1 0 1,1-1-1,0 0 0,-1 0 0,6 2 1,0 0-2,11 6 19,1-1 1,0 0-1,36 8 0,-55-17-3,0 1 0,0-1 0,0 0 0,0 0 0,0 0 0,0 0 0,1 0 0,-1 0 0,0-1 0,0 1 0,0-1 0,0 1-1,0-1 1,3-1 0,-3 1-30,-1 0 23,0-1 0,1 1 0,-1-1 0,0 1 0,0-1 0,0 1 0,0-1 0,-1 0 0,1 1 0,0-1 0,-1 0 0,1 1 0,-1-1 0,1 0 0,-1 0 0,0-2 0,1 0-4,0 1 0,-1-1 0,1 1 0,-1-1 1,0 1-1,0-1 0,-1-3 0,0-8 14,-1-83-53,2-38-2591,1 130 2302,1-11-1282,-1 1-3315,-3 0 1732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2020,'-1'-2'1436,"-5"-18"4064,5 20-5422,1 0 1,0 0-1,0 0 1,0 0-1,0 0 1,-1 0-1,1 0 1,0 0 0,0 0-1,0 1 1,0-1-1,0 0 1,-1 0-1,1 0 1,0 0-1,0 0 1,0 0 0,0 0-1,0 1 1,0-1-1,0 0 1,-1 0-1,1 0 1,0 0-1,0 1 1,0-1-1,0 0 1,0 0 0,0 0-1,0 0 1,0 1-1,0-1 1,0 0-1,0 0 1,0 0-1,0 0 1,0 1 0,0-1-1,0 0 1,0 0-1,0 0 1,0 0-1,0 1 1,0-1-1,1 0 1,-2 37 1213,3-7-732,2 1 1,9 37-1,-2-7 77,6 17 147,2-1 0,38 92 0,-56-165-751,5 14-15,14 27 0,-19-42-1060,4 4 2660,-2-6-4071,20-35-9814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74 944,'0'-3'1282,"0"-14"3655,-1 13-4207,0 0-474,-3-13 1773,0 17-1543,-15-2 744,13 8-887,1-1-250,0 0 0,0 0-1,0 1 1,1-1 0,0 1 0,0 0-1,1 1 1,-1-1 0,1 1-1,1-1 1,-5 14 0,5-6 13,1 0 1,0 0-1,0 0 0,1 0 0,1 0 1,1 0-1,0 0 0,0 0 1,6 14-1,-2-9-33,2 0 1,0 0-1,1-1 1,1 0-1,18 26 0,52 58 120,-20-27-402,-56-71 152,-1 0 0,-1 0 0,1 0 0,0 1 0,-1-1 0,0 1 0,0-1 0,0 1 0,1 6 0,-3-8-55,-3 0-160,-10 10 123,13-13 140,-1 1-1,1-1 1,-1 1-1,0-1 1,1 1-1,-1-1 1,0 1 0,0-1-1,1 1 1,-1-1-1,0 0 1,0 0-1,0 1 1,1-1 0,-1 0-1,0 0 1,0 0-1,0 0 1,0 0 0,1 0-1,-1 0 1,-2 0-1,2-1-20,-3 2 9,0 0 1,-1 0 0,1-1 0,0 0 0,0 0 0,0 0 0,-1 0 0,1-1 0,0 1 0,0-1 0,0 0-1,0-1 1,0 1 0,0-1 0,0 1 0,0-1 0,0 0 0,1-1 0,-1 1 0,1-1 0,-6-5 0,8 7 22,0 1 0,0-1 0,0 0 0,1 0 1,-1 0-1,0 0 0,1 0 0,-1-1 0,1 1 1,-1 0-1,1 0 0,0 0 0,-1 0 0,1 0 1,0-1-1,0 1 0,0 0 0,0-2 1,-3-28 20,5 23-24,1 0 3,-1-1 2,1-1 0,0 1 0,1 0 0,0 0 0,0 0 0,6-9 0,38-47 16,-29 40-10,13-15-44,-15 20 88,-1-2-1,-1 0 1,0 0 0,12-28-1,-24 44-15,0-1 0,-1 1-1,0-1 1,0 0 0,-1 0 0,1 0 0,-1 0-1,-1 0 1,0 0 0,0 0 0,0 0 0,-1 0-1,0 0 1,0 0 0,0 0 0,-1 0-1,0 1 1,-1-1 0,1 1 0,-7-11 0,6 12-16,0 0 1,-1 0-1,0 1 0,1-1 1,-2 1-1,1 0 1,0 0-1,-1 0 1,0 1-1,1-1 0,-2 1 1,-7-4-1,5 4-10,0 0-1,-1 1 1,1 0-1,-1 0 1,1 1-1,-1 0 1,-15 0-1,2 3-328,0 0-1,-1 2 0,1 0 0,0 1 1,-36 15-1,46-15-1454,-1 0 1,-22 15-1,13-7-1579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 1368,'-2'-13'3116,"1"12"-2981,1 1 0,-1-1 0,0 0 0,1 1 1,-1 0-1,1-1 0,-1 1 0,0-1 0,1 1 0,-1 0 1,0-1-1,1 1 0,-1 0 0,0 0 0,0-1 0,1 1 1,-1 0-1,0 0 0,0 0 0,1 0 0,-1 0 0,0 0 1,0 0-1,1 0 0,-1 0 0,0 1 0,0-1 0,1 0 1,-2 1-1,0-1-489,-3 4 741,-13 26 103,1 2 1,2 0-1,1 0 1,1 1-1,2 1 0,2 0 1,-8 47-1,15-63-292,0 1 1,1-1-1,1 1 0,2 24 1,-1-37-122,0 1 0,0-1 1,0 0-1,1 0 0,0 0 1,0 0-1,1 0 0,0 0 1,0-1-1,0 1 0,0-1 1,1 0-1,0 0 0,0 0 1,9 8-1,-8-10-34,-1-1 0,1 0 0,0 0 0,0 0 0,0 0 0,0-1 0,1 0 0,-1 0 0,0 0 0,0-1 0,1 0 0,9 0 0,-10 0 5,0 0-24,0-1-1,0 0 0,0 1 0,0-1 0,0-1 0,-1 1 0,1-1 0,6-3 1,-9 4-15,4-1-227,-1-1 1,0 1-1,0-1 0,-1 0 1,1-1-1,0 1 1,-1-1-1,0 0 1,0 0-1,0 0 0,0-1 1,-1 0-1,0 1 1,5-10-1,11-24-4938,-12 26 1915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1 844,'0'0'7466,"1"7"-7151,4 51 553,-4-44-504,0 0 1,1-1-1,1 0 0,0 1 1,1-1-1,0 0 0,9 17 1,-11-28-303,-1 0-1,1 0 1,0 0 0,0 0 0,0-1 0,0 1 0,0-1 0,0 1-1,0-1 1,1 0 0,-1 1 0,0-1 0,1-1 0,-1 1 0,1 0-1,-1 0 1,1-1 0,-1 0 0,1 1 0,2-1 0,0-1 2,0 1 0,0-1 1,0 0-1,-1 0 0,1-1 1,0 0-1,-1 0 1,1 0-1,-1 0 0,6-4 1,-8 4-34,0 1 1,0-1 0,0 0 0,-1 1 0,1-1 0,-1 0 0,1 0-1,-1 0 1,1 0 0,-1 0 0,0 0 0,0-1 0,0 1-1,0 0 1,-1-1 0,1 1 0,-1 0 0,1-4 0,0 1 21,-1-1 1,0 0 0,0 0-1,0 1 1,-1-1 0,-1-7-1,1 11-41,0 0-1,1 1 0,-1-1 0,0 0 1,0 0-1,0 1 0,0-1 0,0 0 1,0 1-1,0-1 0,-3-1 1,-1-4 32,1 3-77,1 0 0,-1 0 1,0 1-1,0 0 0,0-1 0,-1 1 0,1 1 0,-1-1 0,1 1 0,-7-3 0,7 3-53,-63-21-5494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1412,'2'4'636,"0"0"-1,0 0 1,-1 0 0,1 1-1,-1-1 1,0 0 0,1 8-1,0-5-354,17 56 2570,3 7-495,-12-41-1367,-9-27-382,3 15 3590,-6-81-3727,2 51-352,0-1-1,1 1 1,1-1-1,0 1 1,4-13-1,-5 24-92,0-1 3,5-5 4,-4 6 14,1 1-37,10 0-9,-10 1-27,1 2-47,44 41-1782,-44-40 1267,-1 0 1,1 0 0,1-1 0,-1 1 0,0-1 0,1 0 0,-1-1 0,1 1 0,-1-1 0,1 0 0,0 0-1,-1 0 1,1 0 0,0-1 0,0 0 0,6 0 0,9-4-2654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 1528,'-11'-28'3517,"6"17"-2347,4 9-397,-6-7 653,2 7 2079,26 77-2799,2-1 1,40 81-1,-48-121-587,22 43-582,-28-59-731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26 195 1056,'0'0'946,"-3"-1"-87,1 0-518,0 0 1,0 0-1,-1 0 1,1 0-1,0-1 1,0 1 0,0-1-1,-2-2 1,2 2 845,5-2-884,4-2-172,-1 0-1,1 1 0,0 0 1,1 0-1,-1 0 0,10-4 0,40-15 319,116-34 0,-103 37-298,-4-1 108,-65 21-210,6-1 118,4-1 67,-11 3-226,0-1 0,1 1 0,-1 0 1,0 0-1,0 0 0,0 0 0,0 0 0,0 0 0,1 0 0,-1 0 0,0 0 1,0 0-1,0 0 0,0 0 0,0 0 0,1 0 0,-1 0 0,0 0 0,0 0 0,0 0 1,0 0-1,1 0 0,-1 0 0,0 0 0,0 0 0,0 1 0,0-1 0,0 0 1,0 0-1,1 0 0,-1 0 0,0 0 0,0 0 0,0 0 0,0 0 0,0 1 1,0-1-1,0 0 0,0 0 0,0 0 0,0 0 0,1 0 0,-1 1 0,0-1 0,0 0 1,0 0-1,0 0 0,0 0 0,-16 71 122,10-50-107,0 1 0,2-1 1,-2 30-1,5-29 5,1-1-1,1 1 1,1-1-1,7 33 1,-9-53-28,0 1 8,1 0-1,-1 0 0,0 0 0,1-1 1,0 1-1,-1 0 0,1 0 1,0-1-1,0 1 0,0-1 1,0 1-1,0-1 0,0 1 1,1-1-1,-1 1 0,0-1 0,1 0 1,1 2-1,6 0 23,-7-2 10,1-3-12,1-1-8,0-1 0,0 1 0,-1 0-1,1-1 1,-1 1 0,0-1 0,0 0 0,-1 0 0,1-1-1,-1 1 1,4-9 0,-1-5 148,-1 0 0,-1-1 0,-1 0-1,0 1 1,-1-1 0,-2-24 0,0 9 530,-3 4-22,4 27 47,0 12-689,0 0-24,0-6-7,-1 1 0,1-1 0,0 0 0,1 1 0,-1-1 1,0 0-1,1 1 0,0-1 0,0 0 0,2 6 0,-2-7 4,0 1-1,0 0 0,0-1 1,0 1-1,1-1 1,-1 1-1,1-1 0,-1 1 1,1-1-1,0 0 1,0 0-1,0 0 0,1 0 1,-1 0-1,0-1 0,1 1 1,-1-1-1,1 1 1,-1-1-1,6 2 0,-7-3 4,4 0 4,0 1-10,-4-1-3,1 1 1,-1-1-1,1 0 0,-1 0 1,1 0-1,-1 0 0,1 0 0,-1 0 1,1-1-1,-1 1 0,1 0 1,-1-1-1,1 1 0,1-1 1,12-5 1,1-1 1,-1 0-1,0-1 0,0 0 1,19-15-1,-4 4 141,-28 17-100,0 1-4,0 0-30,-1 1-1,0 0 0,1-1 0,-1 1 1,0 0-1,1 0 0,-1 0 1,0 0-1,1 0 0,-1 0 0,1 0 1,-1 0-1,0 0 0,1 1 0,-1-1 1,0 1-1,0-1 0,1 1 0,-1-1 1,1 2-1,-1-2-20,1 2 14,-1-1 0,1 0 0,-1 1 0,1 0 0,-1-1 0,0 1 0,0 0 0,1-1 0,-1 1 0,-1 0 0,1 0 0,0 0 0,1 4 0,-1-3-3,2 1-5,0 1-1,1 0 1,-1-1 0,1 0 0,8 7 0,-6-5-78,-5-5-40,0 0-1,1 0 1,-1 0-1,0 0 1,1-1-1,-1 1 1,1 0-1,-1-1 1,1 1-1,-1-1 1,1 1-1,0-1 1,-1 0-1,1 1 1,0-1-1,-1 0 1,1 0-1,0 0 1,-1-1-1,1 1 1,3-1-1,1-1-202,-3 2 66,0-1-1,0 0 0,-1 0 1,1 0-1,-1 0 1,1 0-1,-1-1 1,5-2-1,-4 1-2821,9-10 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30 952,'-3'-2'1309,"-30"-13"2905,31 14-3420,-14-6 1828,8 3-7160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0 932,'0'0'9640,"0"7"-9304,4 55 842,-1-28-84,6 34 1,-8-61 1491,2-14-2414,6-13 277,11-37 1,-10 29-134,-9 27-309,0-1 90,1 0-31,-2 2-62,0-1 1,1 1-1,-1-1 1,0 1-1,0 0 0,0-1 1,1 1-1,-1 0 1,0-1-1,0 1 1,1 0-1,-1-1 1,0 1-1,1 0 1,-1 0-1,0-1 1,1 1-1,-1 0 0,0 0 1,1 0-1,-1-1 1,1 1-1,-1 0 1,0 0-1,1 0 1,-1 0-1,1 0 1,-1 0-1,1 0 1,-1 0-1,0 0 1,1 0-1,-1 0 0,1 0 1,0 0-1,11 8 26,0-1 0,-1 1 0,0 1 0,13 13 0,1 4-35,-16-16-1067,0 0 1,20 16 0,-28-25-48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112 182 1956,'0'0'9204,"0"-3"-8979,0 0-116,0 0 0,1-1 0,0 1 1,0-1-1,0 1 0,0 0 0,3-6 0,-1 3 129,-1 0 0,0-1-1,3-11 1,-5 13-81,2-3 101,-1-1 0,-1 0 0,0-12 0,0 18-206,0 1 0,-1-1 0,1 1 0,-1 0 0,1-1 1,-1 1-1,0 0 0,0 0 0,0-1 0,0 1 0,0 0 1,-1 0-1,1 0 0,-1 0 0,1 0 0,-1 1 0,0-1 1,-3-2-1,1 1 14,0 1 0,-1 0 0,1 1 0,-1-1 1,1 1-1,-1 0 0,-6-1 0,8 2 20,-1 2-14,-1 1-55,1-1 0,0 1 0,0 0-1,0 0 1,0 0 0,0 1 0,1 0 0,0-1 0,0 1-1,0 0 1,0 0 0,0 1 0,1-1 0,0 1 0,-3 6-1,3-4 0,0 0-1,1 0 0,0 1 0,0-1 1,1 1-1,0-1 0,0 0 0,0 1 0,1-1 1,3 13-1,-2-15-8,0 0 1,0 0-1,1 0 1,0 0 0,-1-1-1,2 1 1,-1-1-1,0 0 1,1 0-1,0 0 1,0 0-1,0-1 1,5 4 0,-2-3-38,0 0 0,-1-1 1,1 1-1,1-1 1,-1-1-1,0 0 1,1 0-1,12 2 1,-10-3-207,0 0 1,0-1 0,0 0-1,0-1 1,0 0-1,0 0 1,0-1 0,0 0-1,0-1 1,0 0-1,-1-1 1,0 0 0,0 0-1,10-7 1,-9 4-1268,-1-1 0,-1 0-1,14-16 1,-9 6-1578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1020,'0'0'7511,"-2"10"-7098,-2 87 741,5-19-125,-1 62 801,1-111-990,-1-27 52,-1-12-848,1-16-15,0-139 216,1 160-241,-1 2-2,0 0 0,0-1 0,1 1 1,-1 0-1,1 0 0,0 0 0,0-1 0,2-4 1,-2 6-5,1 0 1,-1 1-1,0-1 1,0 0-1,1 1 0,-1-1 1,1 1-1,0 0 1,-1-1-1,1 1 1,0 0-1,0 0 1,0 0-1,0 0 1,0 1-1,0-1 1,0 0-1,3 0 1,-1 1-10,1 0 0,-1 0 1,0 0-1,1 0 1,-1 1-1,5 1 0,0-1-21,135 21-2737,-84-11-2872,-42-8 2724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1564,'-4'1'6773,"3"-1"-6657,3 10 1055,6 13-1591,-2-11 630,1 0 1,0 0 0,0-1-1,11 12 1,10 16 295,40 59 789,-67-96-882,-4-1-368,1 1-33,1-2-6,1 1-1,-1 0 1,0-1-1,0 1 1,0 0-1,0-1 1,0 1-1,0-1 1,0 1-1,0-1 1,0 0-1,-2 1 1,-1-2 17,0 0 0,0 0 0,0 0 0,0 0 0,0-1 0,0 0 0,0 1 0,1-1 0,-7-5 0,4 3 35,0-1 0,0 1 0,0-2 0,-7-7 1,12 12-76,-1-1 0,1 0 0,0 0 0,0 0 0,1 0 0,-1 0 0,0 0 0,1 0 0,-1 0 0,1 0 0,0 0 0,-1 0 0,1 0 0,0-1 0,0 1 0,1 0 1,-1 0-1,0 0 0,1 0 0,-1 0 0,1 0 0,0 0 0,0 0 0,-1 0 0,1 0 0,0 0 0,2-2 0,3-5-482,1 1 1,-1-1-1,16-13 0,-20 21 401,38-37-4736,-26 26 2307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185 185 1396,'0'0'2294,"-6"7"-1654,-18 20-62,-3 3 822,-31 45 1,49-61-1168,1 0 0,0 1 0,1 0 1,0 0-1,2 1 0,-1 0 0,2 0 0,-4 24 1,8-38-212,0 1 0,1-1 0,-1 0 0,1 1 0,-1-1 0,1 0 0,0 0 0,0 1 0,0-1 0,0 0 0,0 0 0,0 0 0,1 0 0,-1 0 0,0 0 0,1-1 0,0 1 0,0 0 0,2 1 0,-1 0 3,-1-2-7,0 0 0,0 1 0,0-1 0,1 0 0,-1 0 1,0 0-1,1-1 0,-1 1 0,1-1 0,-1 1 0,1-1 0,4 0 0,-5 0-15,0 1 6,1-1-1,0-1 1,-1 1-1,1 0 1,-1-1 0,1 1-1,0-1 1,-1 0 0,1 0-1,-1 0 1,0 0 0,1 0-1,-1 0 1,0-1-1,0 1 1,1-1 0,-1 0-1,2-2 1,1-3-5,0 0 1,-1 0-1,0 0 1,-1 0-1,1-1 1,-1 1-1,-1-1 1,0 0-1,0 0 1,0 0-1,-1 0 1,0 0-1,-1 0 1,0-13-1,-2-8 1,-1 1 0,-12-49-1,7 43 123,-2-1-1,-1 2 1,-2-1-1,-1 2 1,-25-43-1,31 67-6,8 8-115,-1 0-1,1-1 1,-1 1-1,1 0 1,0 0-1,-1-1 0,1 1 1,0 0-1,-1-1 1,1 1-1,0 0 1,0-1-1,-1 1 1,1-1-1,0 1 1,0 0-1,0-1 1,0 1-1,0-1 1,-1 0-1,-2 1 80,3 0-78,0 0 0,-1-1-1,1 1 1,0 0 0,-1 0 0,1 0 0,-1 0-1,1 0 1,0 0 0,-1 0 0,1 0 0,-1 0-1,1 0 1,0 0 0,-1 0 0,1 0 0,0 0-1,-1 0 1,1 0 0,-1 0 0,1 0-1,0 1 1,-1-1 0,1 0 0,0 0 0,-1 0-1,1 1 1,0-1 0,-1 0 0,1 1 0,0-1-1,0 0 1,-1 0 0,1 1 0,0-1 0,0 0-1,0 1 1,-1-1 0,1 1 0,0-1 0,0 1-1,-3 9 25,0 0 0,1 1-1,1-1 1,0 1-1,0-1 1,1 1-1,0 0 1,1-1-1,3 21 1,1-11 12,1 0 0,1-1 0,1 0 0,0 0 0,2-1 0,0 0 0,19 26 0,-12-23-264,0 0-1,2-1 1,0-1-1,1-1 1,31 22 0,-43-35-1077,0-1 1,1 1 0,10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15 235 892,'0'0'5483,"-2"-5"-5028,-9-13-43,11 18-405,0-1 0,0 1 0,0 0-1,0 0 1,-1 0 0,1 0 0,0 0 0,0 0 0,0 0 0,0 0 0,0-1-1,0 1 1,0 0 0,0 0 0,0 0 0,-1 0 0,1 0 0,0-1-1,0 1 1,0 0 0,0 0 0,0 0 0,0 0 0,0 0 0,0-1-1,0 1 1,0 0 0,0 0 0,0 0 0,0 0 0,0-1 0,0 1 0,0 0-1,0 0 1,1 0 0,-1 0 0,0 0 0,0-1 0,0 1 0,0 0-1,0 0 1,0 0 0,0 0 0,0 0 0,0 0 0,1 0 0,-1-1 0,0 1-1,0 0 1,0 0 0,0 0 0,0 0 0,1 0 0,27-16 704,56-23 0,-38 20-293,63-23 1723,-107 41-1868,11-10 1031,-13 11-1282,0 0 0,1 0 0,-1-1 0,0 1 0,0 0 0,1-1 0,-1 1 0,0-1 0,0 1 0,1 0 0,-1-1 0,0 1 0,0-1 0,0 1 0,0 0 0,0-1 0,1 1 0,-1-1 0,0 1 0,0-1 0,0 1 0,0-1 0,0 1 0,-1 0 1,1-1-1,0 1 0,0-1 0,0 1 0,0-1 0,0 1 0,0 0 0,-1-1 0,1 1 0,0-1 0,-1 1 0,0-2-12,-2-2 44,-1 0-1,1 0 1,-1 0-1,0 1 1,-7-6-1,-37-22 839,46 29-158,6 9-698,1 1-25,-3-5-2,0 0-1,0 0 0,-1 0 1,1 0-1,-1 0 0,0 1 1,0-1-1,1 5 0,3 19-227,-2-1 0,0 1 0,-2 0 0,-1 0 0,-7 50 0,6-73-469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1524,'0'0'6797,"1"9"-6237,38 157 2303,-28-132-2410,1-2 0,28 52 1,-39-82-692,-1-2-197,0 1 412,0-1 1,0 0 0,0 1 0,0-1-1,1 0 1,-1 0 0,0 1 0,0-1-1,0 0 1,1 1 0,-1-1 0,0 0-1,0 0 1,1 0 0,-1 1 0,0-1-1,0 0 1,1 0 0,-1 0 0,0 0 0,1 1-1,-1-1 1,0 0 0,1 0 0,4 3-1333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2336,'0'0'6916,"0"-3"-5886,1-13 3451,-1 12-4825,0 0 88,0-2 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1388,'0'0'7553,"4"5"-6949,3 8-223,0 0-1,-1 1 1,6 15 0,37 92 1355,-13-36-930,3 4-1116,-37-86-67,-1 0-111,5 8-119,-4-8-257,10 4-6576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21 1012,'-5'-3'315,"1"1"0,-1-1 0,1 1 0,-1 0 0,0 0 0,1 0 0,-1 1 0,0 0 0,0 0 1,0 0-1,0 1 0,0-1 0,0 1 0,0 0 0,-1 1 0,1-1 0,0 1 0,0 0 0,0 0 0,-6 3 0,-1 2-108,0-1-1,1 2 1,0-1 0,0 2-1,1-1 1,0 2-1,0-1 1,1 1 0,0 1-1,0 0 1,-7 11 0,13-16-123,-1 1-1,1-1 1,0 1 0,1 0 0,0 0 0,-1 0 0,2 0 0,-1 0 0,1 1 0,-1 6 0,2-10 3,0-2-77,1 0 0,-1 0 0,1 0 0,-1 0 0,0 0 0,1 0 0,-1 0 0,0 1 1,0-1-1,0 0 0,0 0 0,0 2 0,0-2 8,1 2 47,1 0-5,-1-2-47,1 0 0,-1 1 0,0-1 0,1 0-1,0 0 1,-1 1 0,1-1 0,0-1 0,0 1-1,-1 0 1,1 0 0,0-1 0,0 1 0,3 0-1,0-1 5,0 0 0,1 0 0,-1 0 0,8-2-1,-9 1-5,0-1 0,0 1 0,0-1 0,0 0 0,0 0 0,-1 0 0,1-1 0,-1 1 0,1-1 0,-1 0 0,0 0 0,0 0 0,0 0 0,0 0 0,-1-1 0,5-6 0,-1-1 49,1-1 0,-1 0 0,7-23-1,3-13 423,-16 45-366,1 0-3,2-11-6,-3 11-20,2-5 8,-2 8-88,0 0 1,0 0 0,1 0-1,-1 0 1,0 0 0,0 0 0,0-1-1,0 1 1,0 0 0,0 0 0,0 0-1,0 0 1,0 0 0,0 0 0,1 0-1,-1 0 1,0 0 0,0 0 0,0 0-1,0 0 1,0 0 0,0 0-1,0 0 1,0 0 0,1 0 0,-1 0-1,0 0 1,0 0 0,0 0 0,0 0-1,0 0 1,0 0 0,0 0 0,1 0-1,-1 0 1,0 0 0,0 0 0,0 0-1,0 0 1,0 0 0,0 0 0,0 0-1,0 0 1,1 0 0,-1 0-1,0 1 1,0-1 0,0 0 0,0 0-1,0 0 1,0 0 0,0 0 0,0 0-1,0 0 1,0 0 0,0 0 0,0 1-1,0-1 1,0 0 0,0 0 0,0 0-1,0 0 1,0 0 0,0 0 0,0 1-1,0-1 1,0 0 0,0 0-1,0 0 1,16 42 64,41 101 130,-15-33-106,-24-59-44,-17-49-50,0-1 0,-1 1 1,1-1-1,-1 1 1,0-1-1,1 1 1,-1-1-1,0 1 0,0-1 1,0 3-1,0 4 22,0-6-22,-1 0 0,1-1 0,0 1 0,-1 0 0,1 0-1,-1 0 1,1 0 0,-1-1 0,-2 4 0,1 0 1,-9 11 9,3-9-7,0 0-1,-1 0 1,0-1 0,0 0 0,0 0 0,-1-1 0,0-1 0,-16 6 0,7-4-1147,1-1-1,-1-1 1,-37 3 0,52-6-1867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1020,'0'0'7409,"2"-1"-7400,-1 0-319,4-2 750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5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3487 1516,'-3'1'651,"-3"1"-96,0 0 0,-1 1 0,1 0 0,1 0 1,-1 0-1,0 1 0,-5 4 0,10-7-272,0 0-235,0 0 0,1 0 0,-1 0 0,0 0 0,1 0 0,-1 0 0,0 0 0,1 0 0,0 0 0,-1 0 0,1 0 0,0 0 0,-1 0-1,1 0 1,0 1 0,0-1 0,0 0 0,0 2 0,-1 25 517,7 3-285,1 0 0,2-1 0,1 0 0,1 0 0,18 32 0,86 136 397,-78-148-593,3-2 0,2-2 0,52 46 1,-65-65-69,68 55 67,-47-41-68,-13-12 41,1-2 1,2-1-1,52 24 1,132 46 157,283 64-607,-194-96 188,-264-59 196,-1-1 0,1-2 1,0-3-1,73-10 0,474-110-13,-533 107 28,89-24-23,218-52 41,-245 63-50,-57 12 38,105-27-24,-53 7 16,-38 12 2,131-55 0,-159 52 31,-2-3 0,-1-1 0,-1-3 0,-2-2 0,46-44 0,83-101 310,23-19-144,-136 143-169,40-31 225,144-160 0,-225 220-221,7-7 29,-1-2 1,27-44-1,-8-6 93,38-96 1,-53 109-90,-12 30-9,21-68 1,-28 65 14,104-388 424,-57 93-339,-53 279-23,-2 0 0,-3-1 1,-2 1-1,-14-111 0,-31-107 295,-4 27-223,19 122-71,13 58-48,-6-30-3,-3-8 27,23 96-87,-2 0 1,-8-24-1,0-1 15,-32-127 536,42 162-522,1 1 7,0-1 0,0 1 0,-1 0 0,1 0 0,-1 0 0,-3-5 0,4 8-2,-12-25 254,11 25-302,1 0 0,0 0 0,0 1 0,0-1 0,-1 0 0,1 0 0,0 1 0,-1-1-1,1 1 1,0-1 0,-1 1 0,1 0 0,-1 0 0,1-1 0,-1 1 0,1 0 0,0 0 0,-1 0 0,1 0 0,-1 1 0,-2 0-1,0 0-2,0 0 0,1 1 0,-1 0 0,0 0 0,1 0 0,0 0 0,-7 6 0,-1 3-14,-1 0 1,2 1 0,-12 15 0,6-5-2,4-8 7,2 1-1,0 0 1,0 1-1,-7 17 1,-32 96 0,95-274 64,-21 9-36,-22 107-26,-2 15-16,1 1-1,0 0 0,1 0 0,6-15 0,-9 26 5,1 1 1,1-7-2,-2 6 3,1 0-1,-1 0 1,1 0-1,-1 0 1,1 1-1,0-1 1,0 0-1,0 0 1,0 0-1,0 1 1,1-1 0,-1 0-1,0 1 1,1-1-1,-1 1 1,1 0-1,-1 0 1,1-1-1,0 1 1,0 0-1,-1 0 1,1 0-1,0 1 1,0-1-1,0 0 1,0 1-1,0-1 1,0 1-1,0 0 1,0 0-1,3-1 1,-2 1 12,3 1 4,124 9-503,188-9 1,-147-7-2061,-48 3-3430,-65 0 2311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1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27 326 1764,'-10'-41'4133,"5"27"-2476,2 1 0,0-1-1,0 0 1,0-16 0,3 28-325,5 6-1036,20 23 58,0 0 0,-2 2 0,20 32 0,42 52 410,-70-95-526,2 2 396,0-1-1,39 32 0,-55-50-574,-1 0-1,1-1 0,0 1 1,0-1-1,0 1 1,0-1-1,-1 1 1,1-1-1,0 0 0,0 1 1,0-1-1,0 0 1,0 0-1,0 0 1,0 1-1,0-1 0,0 0 1,0 0-1,0-1 1,0 1-1,0 0 1,0 0-1,0 0 0,0-1 1,0 1-1,1-1 1,0 0-4,0-1 1,0 0 0,0 1 0,-1-1 0,1 0-1,-1 0 1,1 1 0,-1-1 0,0 0 0,0-1-1,2-1 1,2-9 52,-1 0-1,1 0 1,1-15-1,-5 26-63,9-62-59,-3 0 0,-3 0 1,-5-101-1,0 135-260,1 14-432,0 1-1,-6-30 1,-1 31-1119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47 1252,'0'-17'603,"0"13"-37,-1-3 279,0 2 2984,0-6-3499,1 8 1909,-1 14-1998,-3 124 673,1-30-251,-1-2-53,2-4-90,-1-27-30,1-36-59,2-32-221,0-1-142,-5 29 938,3-31-986,2-1-18,-1 1-1,1-1 1,-1 0 0,1 0 0,-1 1 0,1-1 0,-1 0 0,1 0 0,0 0-1,-1 0 1,1 0 0,-1 0 0,1 1 0,-1-1 0,1 0 0,-1 0 0,1 0-1,-1-1 1,1 1 0,-1 0 0,1 0 0,-1 0 0,1 0 0,-1 0 0,1-1 0,-1 1-1,1 0 1,-1 0 0,1-1 0,0 1 0,-1 0 0,0-1 0,-57-92 20,53 84-20,2 3 164,11 17-155,14 16 23,19 19 79,-40-45-87,0 0-20,-1 0-1,1-1 0,-1 1 1,1-1-1,-1 1 0,1-1 1,0 1-1,-1-1 0,1 1 1,-1-1-1,1 0 0,0 1 1,0-1-1,-1 0 0,1 0 0,0 1 1,0-1-1,-1 0 0,2 0 1,10 2 19,-9-1-24,0-5-163,6-3-269,0-2 0,-1 1 0,0-1 0,0-1 0,11-18 0,-9 13-746,-3 6-102,-1-2-2523,3-7 930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1252,'1'-1'235,"-1"1"1,1-1-1,0 1 0,-1-1 0,1 1 1,-1-1-1,1 1 0,0 0 1,-1 0-1,1-1 0,0 1 0,-1 0 1,1 0-1,0-1 0,0 1 0,-1 0 1,1 0-1,0 0 0,0 0 1,-1 0-1,1 0 0,0 0 0,-1 1 1,1-1-1,0 0 0,0 0 0,-1 0 1,1 1-1,0-1 0,-1 0 1,1 1-1,-1-1 0,2 1 0,-2 0-124,1 0 0,0 0-1,-1 0 1,1 0-1,0 0 1,-1 0-1,1 0 1,-1 0 0,0 0-1,1 0 1,-1 0-1,0 0 1,0 0-1,1 0 1,-1 0 0,0 0-1,0 1 1,12 37 2142,-12-38-2001,3 11 1098,-3-11-1311,0-1 1,0 0-1,0 0 1,0 0-1,1 0 1,-1 0-1,0 0 1,0 0-1,0 0 1,0 0 0,0 1-1,0-1 1,0 0-1,0 0 1,0 0-1,1 0 1,-1 0-1,0 0 1,0 0-1,0 0 1,0 0-1,0 0 1,0 0-1,0 0 1,1 0-1,-1 0 1,0 0 0,0 0-1,0 0 1,0 0-1,0 0 1,0 0-1,0 0 1,1 0-1,-1 0 1,0 0-1,0 0 1,0 0-1,0 0 1,0 0-1,0-1 1,0 1 0,0 0-1,1 0 1,-1 0-1,0 0 1,0 0-1,0 0 1,0 0-1,0 0 1,0 0-1,0 0 1,0-1-1,0 1 1,0 0-1,0 0 1,0 0-1,0 0 1,0 0 0,0 0-1,0-1 1,0 1-1,0 0 1,0 0-1,0 0 1,0 0-1,0 0 1,0 0-1,9-18 848,9-31-1016,-14 36 574,-1 7-405,-1 0-1,1 0 0,0 0 1,0 1-1,1-1 1,-1 1-1,1-1 1,1 1-1,-1 1 1,1-1-1,0 0 1,0 1-1,0 0 0,0 0 1,1 1-1,8-5 1,-7 7-25,0 1 1,1-1 0,-1 1-1,0 1 1,0 0-1,0 0 1,0 0-1,0 0 1,0 1 0,12 6-1,1-1 17,40 20 76,-59-26-76,4-1-6,-4 0-21,-1 0-1,1 1 1,0-1-1,0 0 1,0 0 0,0 0-1,0-1 1,0 1-1,0 0 1,0 0-1,0 0 1,0-1 0,0 1-1,-1 0 1,1-1-1,0 1 1,0-1-1,0 1 1,-1-1 0,1 1-1,0-1 1,0 0-1,-1 1 1,1-1-1,-1 0 1,2-1 0,5-8 9,0-1 1,0 0-1,5-14 1,-9 18-14,0-1 1,1 1-1,0 0 1,0 1-1,1-1 1,-1 1-1,1 0 1,1 0-1,9-9 1,-6 9-1,-1 0 0,1 0 1,0 1-1,1 0 0,-1 1 1,1 0-1,0 0 0,0 1 0,0 0 1,1 1-1,12-1 0,-17 2-42,0 1 1,-1 0-1,1 1 0,0-1 1,0 1-1,-1 1 0,1-1 0,-1 1 1,1 0-1,-1 0 0,1 0 0,-1 1 1,0-1-1,0 2 0,-1-1 1,1 0-1,-1 1 0,1 0 0,-1 0 1,0 0-1,0 0 0,4 7 0,-6-6-169,1-1 0,0 1-1,-1 0 1,0-1 0,0 1-1,-1 0 1,1 0 0,-1 1-1,0-1 1,-1 0 0,1 0-1,-1 10 1,-1-3-1270,0-1 1,-1 0 0,0 0-1,-7 21 1,-6 6-2796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37 637 1680,'-3'0'931,"-9"0"-83,9 0 586,0 1-834,-9 1-63,9-2 1637,8-3-1814,30-19-12,0 2 1,2 1-1,39-14 0,-6 3-45,116-55 180,162-72 260,-135 55-298,51-21 558,-251 118-944,10-4 187,1 0 0,48-10 0,-63 18-182,-1 0 1,0 0-1,0 1 0,1 0 0,-1 0 1,0 1-1,1 0 0,-1 1 0,0 0 1,0 0-1,0 1 0,0 0 0,9 5 1,5 5 43,0 2 0,-1 1 1,0 0-1,-2 1 1,0 1-1,-1 1 0,27 36 1,95 163 280,-115-177-337,18 31-78,-3 2 0,-4 1 1,28 80-1,-58-135-187,0 0 0,-1 1-1,-1 0 1,-1-1 0,1 23-1,-4-29-342,-1-1-1,0 1 1,-4 17-1,2-18-842,-1 0 1,0 0-1,-10 20 0,3-12-1644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0 964,'-17'2'512,"1"1"-1,0 1 0,0 0 1,0 1-1,1 1 1,-1 0-1,1 1 1,1 1-1,-17 11 1,8 0-171,0 1 1,2 1-1,0 0 1,2 2-1,0 1 1,1 0-1,2 1 1,-20 40 0,4 5 187,3 1 1,-20 76-1,42-123-384,1-1 0,1 1 0,1 0 0,1 0 0,1 0 0,1 0 0,1 1 1,1-1-1,8 39 0,-7-51-95,1 0 0,1-1 1,0 1-1,0-1 1,1 0-1,1 0 0,0 0 1,1-1-1,-1 0 1,2 0-1,0-1 0,0 0 1,0 0-1,1-1 1,0 0-1,1 0 0,0-1 1,0-1-1,1 1 0,21 8 1,4-3 35,0-1 0,0-2 1,1-1-1,0-3 0,0 0 0,49-2 1,3-4 66,121-17 1,-89-3 22,196-60-1,-315 80-174,521-196 329,-413 150-362,176-80 396,-225 96-656,-1-3-1,81-63 1,-115 74-1180,-1-1-4760,-3 4 3262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1188,'0'0'1067,"1"-11"3080,-1 11-4080,0 0 0,0 0 0,0 0 0,1 0 1,-1 0-1,0 0 0,0 1 0,0-1 0,0 0 0,0 0 0,0 0 0,1 0 0,-1 0 0,0 0 0,0 0 0,0 0 1,0 0-1,0 0 0,1 0 0,-1 0 0,0 0 0,0 0 0,0 0 0,0 0 0,0 0 0,1 0 0,-1 0 0,0 0 1,0 0-1,0 0 0,0-1 0,0 1 0,0 0 0,1 0 0,-1 0 0,0 0 0,0 0 0,0 0 0,0 0 0,0 0 1,0-1-1,0 1 0,0 0 0,0 0 0,0 0 0,1 0 0,-1 0 0,0 0 0,0-1 0,0 1 0,0 0 0,0 0 1,0 0-1,0 0 0,0 0 0,0-1 0,0 1 0,0 0 0,0 0 0,0 0 0,0 0 0,0 0 0,-1-1 1,1 1-1,0 0 0,32 47 1231,1-2 1,76 80-1,-93-109-1069,-1-1 332,1 0-1,1-1 1,25 16-1,-8-13 1307,-31-17-1450,1-1-33,1-3-286,1 1-1,-1-1 1,0 0-1,0 0 0,-1 0 1,1-1-1,-1 1 0,0-1 1,0 0-1,0 0 0,-1-1 1,0 1-1,0-1 0,0 1 1,-1-1-1,0 0 1,2-10-1,3-13 84,-1 0 0,3-43 0,-8 63-143,10-261-1467,-13 243-563,1 16-469,1 1-4204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13 228 1536,'3'17'2757,"0"0"0,0 28 1,-3-43-2189,2 17 6280,-10-52-6015,2 0 1,2-1 0,-1-46 0,5 80-820,0-1 0,0 0 0,1 0 0,-1 1 0,0-1 0,1 1 0,-1-1 0,0 0 0,1 1 0,-1-1 0,0 1 0,1-1 0,-1 0 0,1 1 0,0 0 0,-1-1 0,1 1 0,-1-1 0,1 1 0,-1 0 0,1-1 0,0 1 0,-1 0 0,1-1 0,0 1 0,0 0 0,-1 0 0,1 0 0,0 0 0,-1 0 0,1 0 0,0 0 0,-1 0 0,1 0 0,0 0 0,0 0 0,-1 0 0,1 0 0,0 1 0,-1-1 0,1 0 0,1 1 0,21 7 50,38 18 165,-46-19-135,0 0 0,30 8 1,-43-15-89,0 0 0,1 0 0,-1 0 0,0 0 0,1-1 0,-1 1 0,0-1 0,0 1 0,0-1 0,0 0 0,0 0 0,1 0 0,-1 0-1,-1 0 1,4-2 0,27-24 39,-10 5-49,1 1-1,1 1 1,1 1-1,51-30 1,-68 45-40,0-1-1,1 2 1,0-1 0,0 1 0,0 0 0,0 1-1,1 0 1,-1 0 0,1 1 0,-1 0 0,1 1 0,-1 0-1,1 1 1,-1 0 0,1 0 0,-1 1 0,1 0-1,-1 0 1,0 1 0,11 5 0,-17-6-69,0 0-1,0 0 1,0 0 0,0 0 0,0 0-1,0 0 1,-1 1 0,1 0 0,-1-1-1,1 1 1,-1 0 0,0 0-1,0 0 1,-1 0 0,1 1 0,-1-1-1,1 0 1,-1 1 0,0-1 0,1 5-1,-2-3-527,0 0 1,1 0-1,-1 0 0,-1 0 0,1 0 0,-1 0 0,0 0 0,0 0 0,0-1 0,-1 1 0,0 0 0,0-1 0,0 1 0,-4 5 0,-11 10-3567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1 623 932,'1'-10'362,"0"0"-1,0 0 1,1 0-1,1 1 1,-1-1-1,2 1 1,-1-1 0,1 1-1,1 0 1,0 0-1,0 1 1,0 0-1,1-1 1,11-10-1,8-7 167,1 2 0,54-40-1,-7 15-55,1 3-1,3 4 1,2 3 0,1 3 0,138-40-1,-152 57-279,1 3-1,1 2 1,1 4 0,-1 3-1,1 3 1,0 3-1,1 3 1,-1 2-1,108 23 1,-146-19-120,0 1 1,0 2-1,-1 1 0,-1 1 1,0 1-1,0 2 0,-2 1 1,0 1-1,-1 1 0,24 23 1,-16-8 9,-2 1 0,-1 2 0,-1 1 0,-3 1 0,-1 1 0,21 44 1,-15-20 58,28 79-1,-47-106-178,-2 1 0,-2 0 0,8 64 0,-16-95-87,-1 0-1,0 0 1,0 1 0,0-1-1,-1 0 1,0 0 0,0 0-1,-1 0 1,0-1 0,0 1-1,-1 0 1,0-1 0,0 1-1,0-1 1,-1 0 0,0 0 0,-5 5-1,3-5-451,1 0 1,-2 0-1,1-1 0,-1 0 0,0 0 1,0-1-1,0 0 0,-1 0 0,-8 3 1,-24 7-2181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 1144,'-18'0'611,"0"0"0,0 2 0,0 0 0,-17 5 0,26-5-417,0 1 1,0 1 0,0-1 0,1 1 0,0 1 0,0 0 0,0 0-1,0 1 1,-11 10 0,2 1 98,1 1 1,1 1-1,0 1 0,1 0 1,1 0-1,-13 32 0,11-20 19,2 1-1,2 0 1,-14 61 0,18-57-10,2-1 0,1 1 0,3 73 0,2-91-194,1 0-1,1-1 1,1 0 0,1 0 0,0 0-1,1 0 1,1-1 0,1 0 0,0 0 0,11 16-1,-2-10 3,0-1 0,1-1 0,2 0-1,0-1 1,1-1 0,1-1 0,0-1 0,1-1-1,1-1 1,43 20 0,-26-18-1,1-2 0,1-1 0,0-2 0,0-2 0,1-2 0,50 2 0,55-3-95,0-8 0,1-5 1,-2-8-1,244-52 1,-278 37-1541,-40 3-4451,-50 16 3113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1320,'0'0'3554,"2"3"-2818,51 116 2387,-34-73-2325,29 53 1,-32-73-124,0 0 0,2-1 1,0-1-1,41 39 1,-58-63-598,0 1 1,0-1 0,0 1 0,0-1 0,0 0 0,0 1-1,0-1 1,0 0 0,0 0 0,0 0 0,0 0 0,0 0 0,0 0-1,0 0 1,1 0 0,-1 0 0,0 0 0,0 0 0,0-1-1,0 1 1,0-1 0,0 1 0,0 0 0,1-2 0,24-17 861,-18 11-740,-1-2 0,0 1 0,-1-1 0,0 0 0,-1 0 0,0 0 0,6-18 0,20-81 562,-28 99-678,6-36 257,4-60 0,-5 29-1777,-7 54-1918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1352,'5'21'3107,"-2"-1"-1,-1 1 1,1 23 1939,-3-51-4813,1-11-107,-1 8 34,1-1-1,0 1 0,0-1 1,1 1-1,5-16 0,-5 23-126,-1 0 0,1-1 0,0 1 0,0 0-1,0 0 1,0 0 0,0 0 0,1 1 0,-1-1 0,1 1-1,0-1 1,0 1 0,0 0 0,0 0 0,0 0 0,0 0-1,0 1 1,1 0 0,-1-1 0,1 1 0,5-1 0,-3 1-16,-1 0 0,1 1 0,0-1 0,0 1 0,-1 0 0,1 1 0,0 0 0,-1-1 0,1 2 0,0-1 0,-1 1 0,1 0 1,5 3-1,6 4 61,0 0 0,24 20 0,-24-17-19,-15-11-49,0 1 1,0-1 0,0 0 0,0 0-1,0 1 1,0-1 0,0 0-1,0-1 1,0 1 0,0 0 0,0-1-1,1 1 1,-1-1 0,0 0 0,0 1-1,1-1 1,-1 0 0,0-1-1,0 1 1,1 0 0,2-1 0,-1-2 3,1 1 1,-1-1 0,1 0-1,-1 0 1,0-1-1,0 1 1,5-7 0,1 0-20,14-14 14,-13 12-3,0 0 0,2 1-1,-1 0 1,2 1 0,-1 0 0,24-12 0,-32 20-8,-1-1 1,1 1-1,-1 0 1,1 1-1,0-1 1,0 1 0,0 0-1,0 0 1,0 0-1,0 1 1,0-1-1,0 1 1,0 1-1,1-1 1,-1 1-1,0 0 1,0 0 0,0 0-1,-1 1 1,1-1-1,6 4 1,-5-2-61,0 1 0,-1-1 1,1 1-1,-1 0 0,1 0 1,-1 1-1,0-1 0,-1 1 1,1 0-1,-1 1 0,0-1 1,0 1-1,-1 0 0,0 0 1,0 0-1,0 0 0,-1 0 1,1 1-1,-2-1 0,3 11 0,-3-9-285,-1-1-1,0 0 0,0 1 1,0-1-1,-1 0 0,0 0 1,-5 15-1,4-14-437,-1 0-1,-1 0 1,0 0-1,0-1 1,0 1-1,-1-1 1,-6 7-1,-16 17-3031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1092,'4'-6'368,"-1"0"1,1-1-1,0 1 0,1 1 0,-1-1 0,1 1 1,1-1-1,-1 1 0,12-8 0,4-1 222,34-17 0,-42 24-376,66-30 633,93-31-1,-86 35-412,344-112 1132,-321 116-1036,224-29-1,-304 55-441,1 1 0,-1 2 0,0 0 0,1 2 0,-1 2 0,0 0 0,0 2-1,-1 1 1,0 2 0,31 12 0,-40-11-22,0 1-1,-1 0 0,0 1 1,-1 1-1,0 1 1,-1 0-1,-1 1 0,0 1 1,22 30-1,-15-14 47,-1 2-1,-1 0 1,-2 1-1,20 53 1,-18-27 64,-2 2 0,16 105 1,-6 130 246,-27-271-387,3 131 17,-5-132-243,-1 0-1,-2 0 0,-12 49 1,14-69 22,-1 1 0,0 0 0,0-1 0,0 1 0,-1-1 0,0 0 0,0 0 0,-1 0-1,0-1 1,0 0 0,-7 7 0,7-8-475,-1 0-1,1 0 1,-1-1-1,0 1 1,0-1-1,0-1 1,-10 4-1,-10-2-2133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14 984,'0'0'2292,"-2"-2"-2007,1 2-181,0 0 0,0-1 1,0 1-1,0 0 0,0 0 0,0-1 1,0 1-1,0 0 0,0 0 0,0 0 1,0 0-1,0 0 0,0 0 0,0 1 1,0-1-1,0 0 0,1 0 0,-1 1 0,0-1 1,0 1-1,0-1 0,0 1 0,0-1 1,0 1-1,1-1 0,-1 1 0,-1 1 1,0-1-398,-1 2 496,0-1-16,-15 15 155,0 1 0,2 0 0,0 1 0,1 1 0,-13 23 0,27-42-284,-7 12 222,8-12-245,0-1 0,0 0 0,0 0 1,0 1-1,0-1 0,0 0 0,0 1 0,1-1 1,-1 0-1,0 0 0,0 0 0,0 1 1,0-1-1,1 0 0,-1 0 0,0 0 0,0 1 1,1-1-1,-1 0 0,0 0 0,0 0 0,1 0 1,-1 0-1,0 1 0,0-1 0,1 0 0,-1 0 1,0 0-1,0 0 0,1 0 0,-1 0 1,0 0-1,1 0 0,-1 0 0,0 0 0,0 0 1,1 0-1,-1 0 0,0-1 0,1 1 0,-1 0 1,0 0-1,0 0 0,1 0 0,-1-1 0,2 1-35,1-1-1,-1 1 0,0-1 0,0 0 0,0 0 1,0 0-1,0 0 0,0 0 0,-1 0 0,4-3 1,126-120 1198,-130 122-1149,18-18 182,-17 19-169,-1 0-45,-1 1 0,1 0 0,0-1 0,0 1 1,-1-1-1,1 1 0,0-1 0,-1 1 0,1-1 0,0 0 0,-1 1 1,1-1-1,-1 0 0,1 0 0,0 0 26,-1 1 0,0-1 0,1 0 0,-1 1-1,1-1 1,-1 1 0,1-1 0,-1 1 0,1 0 0,-1-1 0,1 1-1,-1 0 1,1-1 0,-1 1 0,1 0 0,0-1 0,0 1 0,3 2 57,4 5-11,-1 1 0,0-1 0,0 1 0,0 0 0,5 10 0,94 139-204,-90-133-3147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1528,'-11'2'194,"-1"0"1,1 1-1,1 0 0,-1 0 0,0 2 1,1-1-1,0 1 0,0 1 0,0-1 1,1 2-1,0-1 0,0 1 0,1 1 0,-1 0 1,2 0-1,-1 0 0,-10 17 0,1-1 75,1 1-1,1 0 1,2 1-1,0 1 1,-17 54-1,20-40 9,1 0 1,1 0-1,-2 65 1,9-80-203,1-1 0,1 1 1,1-1-1,1 1 0,2-1 1,0 0-1,2-1 0,0 1 1,2-1-1,1-1 0,1 0 1,0 0-1,2-1 0,1 0 1,0-1-1,2-1 0,0-1 1,1 0-1,1-1 1,1 0-1,34 23 0,-22-22-35,1-2 0,0-1 0,1-1-1,1-2 1,0-1 0,1-2 0,0-1-1,0-2 1,1-2 0,40 2 0,12-5-44,1-4 1,173-27 0,-8-24-107,-207 42 90,848-239-679,-878 244 652,19-3-257,-1-3-1,-1-1 1,0-1 0,36-22 0,-67 34-32,-1 1-1,1-1 1,-1-1 0,0 1 0,1 0 0,-1-1 0,0 1 0,0-1 0,2-3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1344,'0'0'3662,"1"0"-3565,-1-1 1,1 0 0,-1 0-1,1 0 1,0 0-1,-1 1 1,1-1 0,0 0-1,0 0 1,-1 1-1,1-1 1,0 1-1,0-1 1,0 1 0,1-1-1,62-17 842,112-49 0,-50 18-955,137-47-3879,-208 77 1961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1168,'0'0'2588,"3"4"-1891,41 47 1782,-33-36-1716,1 0-1,1-1 1,0 0-1,1-1 1,25 18-1,-31-24 71,-7-6-701,-1 0 0,1 0 0,0 0 0,-1 0 0,1 0 0,0 0 0,0 0 0,0-1 0,0 1 0,0 0-1,-1-1 1,1 1 0,0 0 0,1-1 0,-1 1 0,0-1 0,0 0 0,0 1 0,0-1 0,0 0 0,0 0 0,0 0 0,1 0 0,-1 1 0,0-2 0,0 1-1,0 0 1,0 0 0,0 0 0,1 0 0,1-1 0,2-4-2,-1 1 0,1-1 0,-1 0 0,0 0 0,0 0 0,-1-1 0,1 1-1,-1-1 1,4-12 0,18-64 251,-21 63-957,1 0 1,1 0-1,15-31 0,-18 43 170,-2 6 262,0-1 0,-1 0 0,1 0 0,0 1 0,0-1 0,0 0 0,0 1 0,0-1 0,0 1 0,1-1 0,-1 1-1,0 0 1,1-1 0,-1 1 0,1 0 0,-1 0 0,1 0 0,0 0 0,0 0 0,-1 0 0,1 1 0,4-2 0,-5 3 119,1-1 0,-1 1-1,1-1 1,0 1 0,-1 0 0,1-1 0,-1 1 0,0 0 0,1 0 0,-1 0-1,0 1 1,1-1 0,-1 0 0,0 0 0,0 1 0,0-1 0,0 0 0,0 1 0,0-1-1,-1 1 1,1-1 0,1 4 0,15 44-208,-13-33 228,29 110 190,-20-70 473,-10-50 1021,0-11-690,1-27-415,0-49-386,-4 62-38,0-1 0,7-34 0,-7 54-145,0 0-1,0-1 0,0 1 0,0 0 0,0-1 0,0 1 0,0 0 0,0-1 0,0 1 1,0 0-1,0-1 0,0 1 0,0 0 0,1-1 0,-1 1 0,0 0 0,0 0 0,0-1 0,1 1 1,-1 0-1,0 0 0,0-1 0,1 1 0,-1 0 0,0 0 0,0 0 0,1-1 0,-1 1 1,0 0-1,1 0 0,-1 0 0,0 0 0,1 0 0,-1 0 0,0-1 0,1 1 0,-1 0 0,0 0 1,1 0-1,-1 0 0,0 0 0,1 1 0,-1-1 0,0 0 0,1 0 0,-1 0 0,0 0 1,1 0-1,-1 0 0,1 1 0,5 2 8,0 1-1,1 1 1,-2-1 0,1 1-1,0 0 1,8 10 0,-13-13 12,1-1 0,-1 1 0,0-1 0,1 0 0,0 1 0,-1-1 0,1 0 0,0 0 0,-1 0 0,1 0 0,0-1 0,0 1 0,0 0 0,0-1 0,0 1 0,0-1 0,0 0 0,0 0 0,0 0 0,0 0 0,0 0 0,0 0 0,3-1 0,3-1-2,1 0 0,-1-1 0,0 0 0,10-6 0,5-2 25,-2 3-20,1 2 1,-1 0 0,38-6 0,-47 11-43,0 0 1,0 0-1,0 1 0,0 1 1,0 0-1,0 0 0,0 1 1,18 6-1,-29-8 7,7 3-163,1-1-1,-1 1 1,0 1 0,0 0 0,0 0-1,0 0 1,-1 1 0,0 0 0,0 0 0,0 1-1,10 11 1,-16-16-165,0 1 0,0-1 0,0 1 0,-1-1 0,1 1 0,0 0 0,-1-1 0,1 1 1,-1 0-1,0-1 0,1 1 0,-1 0 0,0 0 0,0-1 0,0 1 0,0 0 0,0 0 0,-1-1 0,1 1 0,-1 0 0,1 0 0,-2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1828,'0'-10'258,"2"-1"0,0 1 0,0 0 0,0 0 0,1 0-1,1 1 1,0-1 0,0 1 0,1 0 0,0 0 0,1 0 0,0 1-1,0-1 1,0 1 0,13-11 0,8-6 185,1 1 1,61-40-1,-45 35-89,1 2-1,2 2 1,0 3 0,62-21 0,-84 35-205,0 1 0,0 1 0,1 1 1,-1 1-1,1 2 0,0 0 0,0 2 1,0 1-1,-1 1 0,48 10 0,-41-3-62,0 1 1,0 2-1,-1 2 0,-1 1 0,0 1 0,-1 1 0,-1 2 0,-1 0 1,-1 2-1,0 1 0,-2 2 0,29 33 0,-26-23-48,-1 1 0,-2 1 0,-2 2 1,-1 0-1,-2 0 0,-2 2 0,-1 1 0,-3 0 0,11 50 0,-23-89-44,11 55-242,5 65 0,-15-104 71,-2 0-1,0 0 1,-1 0-1,-1 0 1,0 0 0,-2 0-1,-10 32 1,12-45-114,0 0 1,-1 0 0,0 0 0,0-1-1,0 1 1,0-1 0,-1 0 0,0 0-1,0 0 1,0 0 0,0-1 0,-1 0-1,1 0 1,-1 0 0,0 0 0,-8 3-1,-11 3-2072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1 912,'-14'0'207,"-1"0"0,1 2 0,0-1-1,-1 2 1,1 0 0,0 0 0,1 1 0,-1 1 0,0 0 0,1 1-1,0 1 1,1 0 0,0 1 0,0 0 0,0 0 0,1 2-1,0-1 1,1 1 0,0 1 0,0 0 0,2 0 0,-1 1 0,1 0-1,-10 22 1,0 3 119,1 1-1,3 0 1,-20 78-1,28-87-150,1 1-1,1 0 0,2 0 0,1 0 0,1 0 1,5 36-1,-1-44-59,1 1 0,1-1 0,1-1 0,0 1 0,2-1 0,1 0 1,0-1-1,1 0 0,2-1 0,0 0 0,1-1 0,0 0 0,27 24 0,-12-17 21,1-1-1,1-2 1,1-1-1,1-1 1,0-2-1,2-1 1,46 15-1,-12-9-139,0-4-1,1-2 1,1-4-1,1-2 0,0-4 1,0-3-1,0-3 0,0-3 1,0-3-1,0-4 1,-1-2-1,0-4 0,108-37 1,-144 38-1097,0-2 0,-1-1 0,0-1 1,39-30-1,-32 17-1435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1352,'10'9'604,"-1"1"0,0 1-1,-1-1 1,0 1 0,0 1 0,-2 0-1,1 0 1,6 17 0,8 14 177,-20-41-746,11 22 645,2 0-1,0-1 1,2-1 0,0 0 0,30 30-1,-44-51-509,0 1-1,1 0 0,-1-1 1,1 1-1,0-1 0,-1 0 0,1 0 1,0 0-1,4 1 0,-4-2 545,3-3-396,0 0-247,1 0 0,-1-1-1,0 0 1,-1 0 0,1-1 0,-1 0-1,0 0 1,0 0 0,0-1-1,0 1 1,-1-1 0,0 0 0,-1 0-1,1-1 1,2-7 0,62-184-162,-46 129-911,-16 54 303,0 0-1,1 0 1,0 1 0,1 0 0,1 1-1,0 0 1,0 0 0,2 1 0,15-15-1,-25 25 654,0 1 0,0 0 0,0 0 0,0 0 0,0 0 0,1 1 0,-1-1 0,0 0 0,0 0-1,1 1 1,-1-1 0,1 1 0,-1-1 0,0 1 0,1 0 0,-1-1 0,1 1 0,-1 0 0,1 0 0,1 0 0,-2 1 58,0-1 0,1 1 1,-1-1-1,0 1 1,0 0-1,0-1 1,0 1-1,-1 0 0,1 0 1,0 0-1,0 0 1,0 0-1,-1-1 0,1 2 1,0-1-1,-1 0 1,1 0-1,-1 0 1,1 1-1,2 6 151,-1 1 1,-1-1-1,1 0 1,-1 0-1,0 16 1,-1 32 384,-1 66 813,-6-3 394,7-89 316,2-51-496,4-31-1325,5-2-45,20-57 1,-27 102-188,0 0 0,0 1-1,1-1 1,0 1 0,1-1 0,-1 1 0,12-10-1,4-9-8,-19 26-9,1 0 0,-1 0 0,0 0 0,0 0-1,1 1 1,-1-1 0,1 1 0,-1 0 0,1-1-1,-1 1 1,0 0 0,1 0 0,-1 1 0,1-1-1,3 1 1,-2 0-3,-1 1-10,38 33-10,-39-34 24,4 4-5,-5-5 9,-1 1 1,1 0 0,-1-1 0,1 1 0,-1-1 0,1 1 0,0-1-1,-1 1 1,1-1 0,0 1 0,0-1 0,-1 0 0,1 1 0,0-1 0,0 0-1,-1 0 1,1 0 0,0 1 0,0-1 0,0 0 0,-1 0 0,1 0 0,0 0-1,0 0 1,1-1 0,13-4-1,-8 2-9,1 1 0,-1-1 0,0 1 1,0 1-1,1-1 0,-1 1 0,13 0 0,-14 3 3,0-1 0,0 1 0,-1 1 0,1-1 0,-1 1 0,0 0 0,0 0 0,0 0 0,0 1 0,0-1 0,-1 1 0,1 1 0,-1-1 0,0 1 0,0-1 0,-1 1 0,0 0 0,1 0 0,-2 1 0,1-1 0,3 11 0,-2-6-101,0-1 1,-1 1-1,0 0 0,-1 0 0,0 0 0,-1 0 0,0 0 0,0 0 0,-1 0 0,-1 1 0,1-1 0,-5 18 0,3-23-111,0 0 0,0 0-1,0 0 1,-1-1-1,0 1 1,1-1-1,-2 0 1,1 0 0,0 0-1,-7 6 1,-26 14-4809,12-15 1750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1160,'13'-15'489,"2"1"-1,0 0 1,0 1-1,1 1 1,0 1 0,26-14-1,113-43 981,-105 48-967,8-3 26,2 3 0,113-24 1,-142 39-329,1 1 0,0 1 1,0 2-1,0 1 0,0 2 1,0 0-1,50 13 0,-61-9-105,0 1 1,-1 1-1,-1 1 0,1 0 1,-1 2-1,-1 0 0,19 15 0,-12-6-2,-1 1 1,-1 1-1,-1 0 0,19 28 0,-20-24-13,-1 1 1,-2 1-1,-1 1 0,-1 0 0,13 33 0,-12-19-23,-2 1-1,-1 1 1,7 47 0,-14-38-189,-3 0-1,-3 93 1,-2-139 42,0 0 0,0 0 0,-1 0 0,0 0 0,-1 0 0,1-1 0,-1 1 0,-1-1 0,1 0 0,-1 0 0,-1 0 0,1 0 0,-1-1 0,-10 11 0,10-12-307,0-1 0,-1 0 0,1 0 0,-1 0 0,0-1 0,0 0 0,0 0 0,-1 0 0,1-1 0,-1 0 0,-8 2 0,-14 1-1858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2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0 1056,'-18'7'258,"0"0"0,1 0 0,-1 2 0,2 0 0,-1 1-1,1 1 1,1 0 0,0 1 0,0 1 0,1 0 0,1 1 0,0 0 0,-10 17-1,-6 10 185,2 2-1,1 0 0,-34 85 0,42-84-102,2 1-1,-16 70 0,27-88-168,1-1-1,1 1 0,2 0 1,0 0-1,7 54 0,-3-64-97,1-1 0,1 1 1,1-1-1,0 0 0,1 0 0,0 0 0,2-1 0,-1 0 1,2-1-1,0 0 0,1 0 0,0-1 0,1-1 0,1 0 1,0 0-1,14 9 0,3-1 40,0 0 0,1-3-1,1 0 1,0-2 0,2-1 0,58 15 0,-43-16 15,0-2 1,94 8 0,168-12 84,-228-10-218,-1-4 1,88-18-1,44-33-429,-185 48-436,0-1 0,-1-2 1,-1-1-1,0-1 0,28-21 0,-29 14-1491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1340,'-13'-4'9353,"12"8"-9255,1 1 0,0-1 0,-1 1 0,2-1 0,-1 1 0,0-1 0,1 1 0,0-1 0,2 8 0,19 47 505,-11-30-392,37 93 656,66 121-1,-111-237-852,9 16-829,-2 0-1,-1 0 1,9 33-1,-18-54 623,0 0-1,0 0 1,0-1-1,0 1 1,0 0-1,0 0 0,0-1 1,0 1-1,0 0 1,-1-1-1,1 1 1,0 0-1,0 0 0,-1-1 1,1 1-1,0 0 1,-1-1-1,1 1 1,-1 0-1,0 0-531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1004,'0'0'4519,"10"3"-4003,46 11 269,0-3-1,89 7 1,-132-17-697,26 0 273,47-4 1,-74 2-284,-1-1 1,0 0-1,1 0 1,-1-1-1,0-1 0,-1 0 1,1 0-1,17-11 1,-21 10 158,0-1 1,-1 0 0,1 0-1,-1-1 1,0 0-1,-1 0 1,0 0 0,8-16-1,-11 21 168,1-4-170,-1 3-190,-3 7 220,-34 93-1778,2-4-3477,18-49 2067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1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15 964,'0'0'2239,"0"-4"-1788,-3-6 574,-2 10 2110,-5 16 1677,6-9-6227,2-4 1455,1 0 1,-1 0-1,1 1 1,-1-1-1,1 1 0,0 0 1,0-1-1,0 1 1,1 0-1,0-1 0,-1 8 1,1 5 80,-5 71 293,4 0 0,10 94 0,-8-168-366,7 56 200,-8-66-161,0 0-54,1 65 305,-1-65 236,-1-1-520,0-2-31,1 1-1,0-1 0,-1 1 1,1-1-1,-1 0 0,1 1 1,0-1-1,-1 0 0,1 1 1,-1-1-1,1 0 0,-1 0 1,1 1-1,-1-1 0,0 0 1,1 0-1,-1 0 0,1 0 1,-1 0-1,1 0 0,-1 0 1,0 0-1,1 0 0,-1 0 1,1 0-1,-1 0 1,1 0-1,-1 0 0,1 0 1,-2-1-1,-13-8-122,12 6 159,-3 0 2,3 2-36,-6-6 42,0 0 0,1-1-1,0 0 1,0-1 0,1 1 0,0-2 0,0 1 0,-7-14 0,-15-19 216,27 39-230,0 0-7,-5-9-14,5 9-6,1 1 8,-5-7-4,5 7 31,0-1-38,-4-7-6,4 8 41,4 13-61,-1-5 0,2 8 4,1-1 0,0 1 1,0-1-1,2 0 0,13 20 1,-11-21 3,-5-6 1,0 0 0,1 0 1,7 6-1,9 5 2,-17-15-6,-2-1 11,2 0-4,10 2 1,-11-2-11,2-2 8,1 0-42,0-1 0,0 0 1,-1 0-1,1 0 1,0-1-1,8-5 0,-6 2-597,0 0-1,0-1 1,0 0-1,-1 0 1,0-1-1,7-9 1,-14 16 406,1 1-1,-1-1 1,1 1 0,-1-1 0,1 0 0,-1 1-1,0-1 1,1 0 0,-1 0 0,0 1 0,0-1 0,0 0-1,1 0 1,-1 1 0,0-1 0,0 0 0,0-1 0,0 0-683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117 285 1920,'-1'2'1020,"-4"7"-657,1 0-1,0 1 0,0 0 0,1 0 1,0 0-1,1 0 0,0 0 1,1 1-1,0-1 0,0 1 1,1-1-1,1 0 0,-1 1 0,5 17 1,3 12 22,2-1 1,21 55 0,-6-38 51,4 17 198,-25-62-162,-5-15 385,-8-21-319,-14-24-145,-74-168 1176,80 172-977,1-2 0,-16-87 0,30 123-485,1-1 0,0 1-1,1 0 1,0 0-1,1-1 1,1 1-1,-1 0 1,2 0-1,-1 0 1,2 0-1,-1 0 1,8-13-1,-8 18-67,0 0 0,1 0 1,0 0-1,0 0 0,1 1 0,-1 0 0,1 0 1,0 0-1,1 0 0,-1 1 0,1 0 0,0 0 1,0 0-1,0 1 0,0 0 0,1 0 0,-1 1 0,1 0 1,0 0-1,11-2 0,-14 4-20,0 0 1,-1 1-1,1-1 0,0 1 0,-1-1 1,1 1-1,0 1 0,-1-1 0,1 0 1,-1 1-1,0 0 0,5 2 0,-6-2-9,0 0-1,1 0 1,-1 0-1,0 0 0,0 0 1,0 1-1,-1-1 1,1 1-1,-1-1 1,1 1-1,-1 0 0,0-1 1,0 1-1,0 0 1,0 0-1,0 3 1,4 47 21,-5-47-39,0 14-120,-1 0-1,-2 0 0,0 0 1,-1 0-1,-1 0 1,-13 36-1,-4-6-894,-34 62 0,-7-10-3671,47-78 1885,-5 12-1111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1828,'0'0'5634,"-2"7"-5122,0 8-259,0 0 0,1 1-1,0-1 1,1 0 0,1 0 0,4 21 0,-3-26-137,0-1 0,0 1 0,1 0 0,0-1 1,1 1-1,0-1 0,1 0 0,-1-1 0,2 1 0,-1-1 1,11 12-1,-11-15-17,-1 0 0,2-1 1,-1 0-1,0 1 0,10 4 1,-13-8 225,5-4-235,-5 2-90,0 1 10,0-1 0,1 0 0,-1 0 0,0 0 0,0 0 0,0 0 1,0 0-1,0-1 0,0 1 0,0-1 0,0 1 0,0-1 0,-1 0 0,1 0 0,-1 0 0,1 0 0,-1 0 0,0 0 0,1 0 0,-1 0 0,0 0 0,-1 0 0,1-1 0,0 1 0,-1-1 0,1 1 0,-1 0 0,0-1 0,0 1 0,0-3 0,0-1-15,0 1-1,-1-1 0,0 0 0,0 1 0,-1-1 0,1 1 0,-1 0 0,0-1 0,-1 1 0,1 0 0,-1 0 0,0 1 0,0-1 0,0 1 0,-1-1 1,0 1-1,-8-7 0,6 6-247,-1 0 1,0 0 0,-1 0 0,1 1-1,-1 0 1,1 1 0,-1 0 0,-1 0 0,1 1-1,0 0 1,-17-2 0,20 3-139,-16-1-3070,6 2 1050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98 405 1188,'0'0'4531,"-6"5"-3905,-1 2-437,0-1 1,0 1 0,1 0 0,0 1 0,0 0-1,1 0 1,0 0 0,0 1 0,-4 11 0,2-4 68,2 1 0,0-1 0,1 1 0,-2 18-1,5-27-150,0 0-1,1 1 1,0-1-1,1 0 1,0 1-1,0-1 1,1 0-1,0 0 1,0 0-1,5 10 1,-7-17-98,0-1-1,1 1 1,-1-1 0,1 1 0,-1-1 0,1 1 0,-1-1 0,1 0 0,-1 1 0,1-1 0,0 0 0,-1 1-1,1-1 1,-1 0 0,1 0 0,0 1 0,-1-1 0,1 0 0,0 0 0,-1 0 0,1 0 0,0 0-1,-1 0 1,1 0 0,0 0 0,-1 0 0,1 0 0,0-1 0,-1 1 0,1 0 0,-1 0 0,1-1 0,0 1-1,-1 0 1,2-1 0,18-11 71,-19 12-90,3-4 17,1 0-1,-1 0 1,0 0 0,0 0 0,-1-1 0,1 1 0,-1-1 0,0 0 0,0 0 0,-1 0 0,1-1 0,1-8-1,2-6 17,6-39 0,-11 57-22,3-39 191,-1-1 0,-2 1-1,-2 0 1,-1-1 0,-3 1-1,-1 0 1,-2 0 0,-2 1 0,-21-56-1,27 83 48,2 8-88,0-1 0,0 0 0,0 0 0,0 1 0,-1-1 0,0 1 0,-1 0 0,1 0 0,-6-6 0,8 9 228,1 5-354,1 0 0,-1 0 0,1 1 0,-1-1 0,0 0 1,0 0-1,-1 0 0,0 6 0,-1 7 20,3 7 29,2 0-1,1 0 1,0-1 0,12 34-1,-6-19-8,7 19-185,3-1 0,1 0 0,38 67-1,-30-72-2499,55 74 0,-70-108-605,-2-2 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33 2132,'0'-2'339,"0"0"1,-1 0-1,1 0 0,-1 0 0,0 0 0,1 0 1,-1 0-1,0 0 0,0 0 0,0 0 0,0 1 1,-1-1-1,1 0 0,0 1 0,-5-4 1974,2 10-1796,0 0-391,0 1 1,0 0 0,1 0 0,0 0-1,0 0 1,0 1 0,1-1 0,0 1-1,0 0 1,0-1 0,1 1 0,0 0 0,1 0-1,-1 11 1,3-6 9,-1 0 1,1 0-1,1 0 0,0 0 1,1-1-1,10 22 0,1-3 139,24 32 0,-5-9-100,-30-47-169,-1 0 0,0 0 1,0 0-1,0 0 0,2 8 1,-5-13-129,0 0 1,0 1 0,0-1-1,1 0 1,-1 0-1,0 1 1,0-1 0,-1 0-1,1 0 1,0 0 0,0 1-1,-1-1 1,1 0 0,0 0-1,-1 0 1,1 0 0,-1 0-1,1 0 1,-1 1-1,0-1 1,0-1 0,1 1-1,-1 0 1,0 0 0,0 0-1,0 0 1,0 0 0,0-1-1,0 1 1,0 0 0,0-1-1,-2 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1020,'0'0'145,"0"-1"1,0 1-1,0 0 0,0 0 0,0-1 0,-1 1 1,1 0-1,0 0 0,0 0 0,0-1 0,0 1 1,-1 0-1,1 0 0,0 0 0,0 0 1,-1-1-1,1 1 0,0 0 0,0 0 0,-1 0 1,1 0-1,0 0 0,0 0 0,-1 0 0,1 0 1,0 0-1,0 0 0,-1 0 0,1 0 1,0 0-1,-1 0 0,1 0 0,0 0 0,0 0 1,-1 0-1,1 0 0,0 0 0,0 0 0,-1 1 1,1-1-1,0 0 0,0 0 0,0 0 0,-1 0 1,1 1-1,0-1 0,-1 17 1568,9 22-1029,125 310 3165,-70-196-3735,-51-106-1415,-11-45 613,-1 1 0,0 0 0,0 0 0,0 0 0,0 0 0,-1-1 0,1 1 0,-2 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60 892,'-11'-11'4095,"25"19"-1622,0 0-2613,9 1 339,1-2 0,0-1-1,0 0 1,0-2 0,1-1 0,40 0-1,-38-2-44,0-1-1,53-7 0,-68 4-73,0 1 0,0-2 0,0 1 0,-1-2 0,1 1 0,-1-2 0,0 1 0,18-14 0,-28 18 7,1-1 0,-1 1 0,1-1 1,-1 1-1,1-1 0,-1 0 0,0 1 0,0-1 1,0 0-1,0 0 0,0 0 0,0 0 0,0 0 1,0 0-1,-1 0 0,0 0 0,1-1 0,-1 1 1,0 0-1,0 0 0,0-3 0,0 3 496,-4 6-471,-3 3-77,0 1 0,1 0 0,0 0 0,0 0 0,1 0 0,1 1 0,-8 16 0,-21 74-262,27-81 94,-35 102-1576,10-43-2772,18-46 1691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178 175 1432,'-3'3'320,"1"0"0,-1 1 0,1-1 0,0 1 0,0 0 0,0-1 0,1 1 0,-1 0 0,1 0 0,0 0 0,0 0 0,0 0 0,1 0 0,-1 9 0,4 65 979,-2-71-1114,16 123 1088,49 184 0,-55-275-1205,5 29-210,-21-73 234,-17-20 97,0-1 1,2 0 0,-33-58 0,-39-100 1008,81 159-948,2 1 0,1-2 0,1 1 0,1-1 0,-3-36 0,7 43-70,1-1 0,1 0-1,1 1 1,0-1 0,2 1-1,0-1 1,10-32 0,-8 42-91,0 0 1,0 1 0,1 0-1,0 0 1,0 0 0,1 1-1,0 0 1,1 0-1,0 1 1,0 0 0,0 0-1,1 1 1,0 0 0,0 0-1,1 1 1,0 0-1,17-5 1,-21 7-31,1 2 0,-1-1 0,1 1 0,0 0 0,0 0 0,0 0 0,0 1 0,0 0-1,-1 1 1,1 0 0,0 0 0,11 3 0,-13-2-28,0 0 0,0 0 0,0 1 0,0 0 0,-1 0 0,1 0 0,-1 1 0,0-1 0,1 1 0,-2 0 0,1 1 0,0-1 0,-1 0 0,0 1 0,0 0 0,0 0 0,2 7 0,-1-1-50,0 0 1,-1 0-1,0 0 1,-1 1-1,0-1 1,-1 1-1,0 0 1,-1-1-1,0 1 1,-1 0-1,0-1 1,-1 1-1,0-1 1,-8 22-1,-5 8-1284,-2 0-1,-36 61 1,39-75-23,-8 14-2679,1-3 36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8 1764,'-9'-8'9359,"11"13"-9284,1-1 0,0 1 0,0-1 0,1 0 0,-1 0-1,1 0 1,0-1 0,0 1 0,0-1 0,1 0 0,-1 0 0,1-1 0,-1 1 0,1-1 0,0 0 0,9 3-1,34 8 704,-45-13-407,-8-2-307,-15-7-32,0 2 1,0 1 0,-1 0-1,0 2 1,-34-4-1,-36-9-2503,81 13 1010,5 2-2356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257 394 1308,'0'0'1121,"-5"3"-109,-24 16-174,1 1-1,1 1 1,1 2 0,1 0-1,0 2 1,-38 51 0,59-69-698,0 1 1,0-1-1,1 1 0,0 0 1,1 0-1,-1 0 0,2 0 1,-1 0-1,0 15 0,2-22-145,0 0 1,0-1-1,0 1 0,0 0 0,0-1 0,0 1 0,1 0 0,-1-1 0,0 1 1,0-1-1,1 1 0,-1 0 0,0-1 0,1 1 0,-1-1 0,0 1 0,1-1 1,-1 1-1,1-1 0,-1 1 0,1-1 0,-1 1 0,1-1 0,-1 0 0,1 1 1,0-1-1,-1 0 0,1 1 0,0-1 0,-1 0 0,1 0 0,-1 0 1,1 0-1,0 0 0,-1 1 0,1-1 0,0 0 0,-1 0 0,1-1 0,0 1 1,-1 0-1,1 0 0,0 0 0,-1 0 0,2-1 0,26-9-234,-27 9 270,3-1-51,1-1 0,0 0 0,-1-1 0,1 1-1,-1-1 1,0 0 0,0 0 0,-1 0 0,1-1 0,-1 1-1,0-1 1,5-9 0,-2 0 21,0 1-1,-1-2 1,4-17-1,1-16 437,-3 1 0,-2-1 0,-2 0-1,-2 0 1,-2 0 0,-2-1 0,-2 2 0,-22-91-1,15 92 1092,12 45-764,-1 9-551,-1 9-108,0 1 0,1 0 1,1-1-1,1 1 1,5 30-1,25 96 246,-26-127-306,4 22-218,2-2-1,2 1 1,2-2 0,1 0 0,1-1 0,30 45 0,5-10-1760,-12-29-5013,-31-35 3577</inkml:trace>
  <inkml:trace contextRef="#ctx0" brushRef="#br0" timeOffset="1">679 185 1320,'-4'-2'335,"0"-1"0,0 1-1,0 0 1,-1 1 0,1-1 0,-1 1-1,1 0 1,-1 0 0,1 0 0,-1 1 0,0-1-1,0 1 1,1 0 0,-1 1 0,0-1-1,1 1 1,-1 0 0,-4 1 0,-1 1 154,0 0 1,0 0 0,1 1-1,-1 1 1,-15 9 0,22-12-385,0 0 1,0 1-1,0-1 1,0 0-1,1 1 1,-1 0-1,1 0 0,0 0 1,0 0-1,0 0 1,0 0-1,1 0 1,-1 1-1,1-1 1,0 1-1,0-1 0,0 1 1,0-1-1,0 5 1,1-2-13,0-1 1,0 0-1,1 0 1,0 1-1,0-1 1,0 0-1,0 0 1,1 0-1,0 0 0,0 0 1,0 0-1,1-1 1,3 6-1,6 6 76,0-1-1,20 19 1,-20-23-122,-1 1 0,-1 1 0,12 16 1,-18-22-79,0-1 1,-1 1-1,0 0 0,0 0 1,0 0-1,-1 0 1,0 0-1,-1 1 1,2 14-1,-3-18-52,0 0 0,-1 0 0,0 0 0,1 0-1,-1 0 1,0 0 0,-1 0 0,1-1 0,-1 1 0,0 0 0,0-1 0,0 1 0,0-1 0,-1 1-1,1-1 1,-1 0 0,0 0 0,0 0 0,0-1 0,-5 4 0,-22 19-668,15-12-1089,0-1-1,-34 20 1,10-12-1036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16 112 900,'-5'-6'7123,"3"10"-7033,0 0 0,1-1 1,0 1-1,-1 0 0,2 0 1,-1 0-1,0 0 1,1 0-1,-1 0 0,1 0 1,0 0-1,1 0 0,-1 0 1,1 0-1,0 0 0,0 0 1,0 0-1,0 0 0,0-1 1,1 1-1,0 0 0,0-1 1,0 1-1,0-1 1,1 0-1,-1 0 0,1 0 1,0 0-1,-1 0 0,2 0 1,-1-1-1,5 4 0,-2-3-30,0 0-1,0 0 1,0-1 0,1 1-1,-1-2 1,1 1-1,-1-1 1,1 0-1,-1 0 1,1-1 0,0 1-1,12-3 1,-6 1 17,0-2 0,-1 0 1,1 0-1,-1-1 0,16-8 0,-24 10-11,0 0 0,0 0-1,0 0 1,-1-1-1,1 1 1,-1-1-1,0 0 1,0 0-1,0 0 1,0 0-1,-1-1 1,1 1 0,-1-1-1,0 0 1,3-6-1,-4 8-29,0 0-1,-1 0 0,1-1 1,-1 1-1,1 0 0,-1-1 1,0 1-1,0 0 0,0-1 1,0 1-1,0 0 1,-1-1-1,1 1 0,-1 0 1,1 0-1,-1-1 0,0 1 1,0 0-1,0 0 0,0 0 1,0 0-1,-1 0 0,1 0 1,0 0-1,-1 0 1,0 1-1,1-1 0,-3-1 1,-13-8-72,1 0-1,-2 2 1,1 0 0,-1 1 0,0 0 0,-36-8 0,-23-10-6567,61 20 3198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2525 472 1056,'0'0'4154,"2"2"-3769,6 4-156,-5 8 7832,-3-13-7820,-3 1-197,0 1-1,0-1 1,0 0 0,0-1 0,-1 1-1,1 0 1,-1-1 0,1 0-1,-5 1 1,-3 1 102,0-1 0,-18 0 0,-268 6 700,214-6-725,-126-7 89,-4-8-21,-135-27 91,297 33-243,-57-14 225,-129-40-1,-32-8 110,-203-5 451,459 73-714,-1-1 0,1 0 1,-19-6-1,30 7-64,-1 1-4,-39-6 407,39 6-245,1-1-172,-20-4 262,20 4-28,0 0-231,2 1 11,-1 0 1,1 0 0,0-1-1,-1 1 1,1 0 0,0 0 0,-1 0-1,1 0 1,-1 0 0,1 0-1,0 0 1,-1 0 0,1 0 0,-1 0-1,1 0 1,-1 0 0,1 0-1,0 0 1,-1 0 0,1 0 0,0 0-1,-1 1 1,1-1 0,-1 0-1,1 0 1,0 0 0,-1 1 0,0-1-1,0 12 220,11 19-448,-9-29 261,10 21-64,0-1-1,16 24 1,23 43 36,-30-59-24,-9-15 0,7 15 58,-17-27 34,1-2-53,-2-1-59,-1 0 0,1 0 0,0 0 0,0-1 1,0 1-1,0 0 0,0 0 0,0 0 0,0-1 1,0 1-1,0 0 0,0 0 0,0 0 0,0-1 1,0 1-1,0 0 0,1 0 0,-1 0 0,0 0 1,0-1-1,0 1 0,0 0 0,0 0 0,0 0 0,0 0 1,0 0-1,1-1 0,-1 1 0,0 0 0,0 0 1,0 0-1,0 0 0,0 0 0,1 0 0,-1 0 1,0-1-1,0 1 0,0 0 0,1 0 0,-1 0 1,0 0-1,0 0 0,0 0 0,0 0 0,1 0 0,-1 0 1,0 0-1,0 0 0,0 0 0,1 0 0,-1 0 1,0 0-1,0 1 0,0-1 0,0 0 0,1 0 1,-1 0-1,0 0 0,0 0 0,0 0 0,0 0 1,1 0-1,-1 1 0,0-1 0,0 0 0,0 0 0,0 0 1,0 0-1,0 1 0,3-20-61,-3 16 86,1-4-17,-2 2-5,-2-20 5,-2 2 0,-1-1-1,-10-29 1,-3-5 6,17 52-19,-4-9-2,-6-20-24,12 33 23,-4-9-1,4 10 2,-1 0 0,1 0-1,-1 0 1,1 1 0,0-1-1,0 0 1,-1 0 0,1 0-1,0 0 1,0 0 0,0 0 0,0 0-1,0 0 1,0 0 0,0 1-1,0-1 1,0 0 0,0 0-1,1-1 1,1-1-2,-1 0 1,1 0-1,0 0 1,1 1-1,-1-1 1,0 1-1,1 0 0,-1-1 1,1 1-1,0 0 1,-1 0-1,1 1 1,0-1-1,5-1 0,52-20-99,-55 21 83,201-73-2784,-193 69 1975,0 1 1,-1-2-1,13-8 1,12-13-6548,-28 17 3345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447 103 1040,'0'-1'354,"0"0"1,0 0-1,-1 0 0,1 0 0,0 0 0,0 0 1,-1 0-1,1 0 0,-1 0 0,1 0 0,-1 0 1,1 0-1,-1 1 0,1-1 0,-1 0 0,0 0 1,0 1-1,1-1 0,-1 0 0,0 1 1,0-1-1,-1 0 0,0 1-228,0 0-1,0 0 1,1 1-1,-1-1 1,0 1-1,0 0 1,1-1-1,-1 1 1,1 0 0,-1 0-1,1 0 1,-1 0-1,1 0 1,-2 2-1,-5 4 38,1 0-1,0 0 0,0 1 1,0 0-1,1 0 0,1 0 0,-9 17 1,1 1 122,-12 37 0,21-50-225,0 0 1,1 1-1,0 0 0,1-1 0,0 1 1,1 0-1,1 0 0,0 0 0,1 0 1,1 0-1,0-1 0,1 1 0,5 15 1,-7-27-52,0 1-1,0 0 1,0-1 0,0 1 0,1-1 0,-1 1 0,1-1 0,0 0 0,-1 0 0,1 1 0,0-1 0,1-1-1,-1 1 1,0 0 0,0 0 0,1-1 0,-1 0 0,1 1 0,-1-1 0,1 0 0,0 0 0,-1 0 0,1 0 0,0-1-1,0 1 1,0-1 0,-1 0 0,1 0 0,0 0 0,0 0 0,0 0 0,0-1 0,-1 1 0,1-1 0,0 1-1,3-3 1,0 1 3,1 0 0,-1 0 0,1-1 0,-1 0 0,0 0 1,0-1-1,-1 0 0,1 0 0,-1 0 0,1 0 0,-2-1 0,1 0 0,0 0 0,4-8 0,-4 3 38,0-1-1,0 0 1,-1 0 0,-1 0 0,0-1 0,0 1 0,-1-1 0,-1 0 0,0 0 0,-1 0 0,0 1 0,0-1 0,-1 0-1,-6-22 1,4 20 82,-1 0 1,0 0-1,-1 0 0,-1 1 0,0 0 0,-1 0 0,0 0 0,-1 1 0,0 0 0,-1 1 0,-20-20 0,24 26-91,0 1 0,0 0 0,0 0 0,-1 0 1,1 1-1,-1 0 0,0 0 0,0 1 0,-1-1 0,1 1 0,0 0 0,-1 1 0,1 0 0,-1 0 0,1 0 0,-1 1 0,1 0 0,-1 0 0,-8 2 1,4 0-11,2 1 1,-1 0 0,0 0-1,1 1 1,-1 1 0,1 0 0,0 0-1,1 1 1,-1 0 0,1 0 0,-14 14-1,14-12-13,1 1 0,0 0-1,0 0 1,0 0-1,1 1 1,1 0 0,0 0-1,0 1 1,1-1 0,0 1-1,-3 13 1,6-20-15,1 0-1,-1 0 1,1 0 0,-1-1-1,1 1 1,0 0 0,1 0-1,-1 0 1,1 0 0,-1 0 0,1-1-1,0 1 1,1 0 0,-1-1-1,1 1 1,-1-1 0,1 1-1,0-1 1,0 0 0,0 0 0,1 0-1,-1 0 1,1 0 0,0 0-1,0-1 1,0 1 0,0-1-1,0 0 1,0 0 0,1 0 0,-1 0-1,1-1 1,-1 1 0,1-1-1,0 0 1,3 1 0,12 2-2,1-1-1,-1-1 1,1-1 0,-1 0 0,1-2 0,-1 0 0,0-1 0,1-1 0,-1-1 0,0 0 0,0-2 0,-1 0 0,0-1 0,0-1-1,27-15 1,-38 18 6,0-1-1,1 1 0,-2-1 0,1 0 1,-1-1-1,0 1 0,0-1 0,-1 0 0,0-1 1,0 1-1,0-1 0,-1 0 0,-1-1 1,1 1-1,-1 0 0,3-15 0,-5 18-1,0 0-1,0-1 0,-1 1 0,1 0 0,-1-1 0,-1 1 1,1 0-1,-1-1 0,1 1 0,-2 0 0,1-1 0,0 1 0,-1 0 1,0 0-1,0 0 0,-1 1 0,1-1 0,-1 0 0,0 1 1,-1 0-1,1-1 0,-1 1 0,1 1 0,-1-1 0,0 0 1,0 1-1,-1 0 0,-8-5 0,5 5-7,0-1 0,0 2 0,0-1 0,0 1 0,0 0 0,-1 1 0,1 0 0,0 0 0,-1 1 0,-9 1 0,-10 1-82,-46 11-1,39-5-166,-1 1 0,-54 23 0,72-23-460,-1 0-1,-18 13 1,25-13-1035,-1 0-1,1 1 1,-14 16 0,11-12-2072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4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0 101 856,'27'-14'208,"0"1"-80,-3-1-64,1 1-88,-1-1-48,3 0-68,12-5 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4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2322 424 932,'24'-9'916,"0"-1"-1,34-19 1,-3 1 534,-34 17-715,0-1 0,36-28-1,-11 7-199,-14 13-309,2 1 1,44-19-1,-58 30-179,0 0-1,1 2 1,0 0 0,0 2-1,29-3 1,-6 2 47,62-16 0,-89 17-77,-15 4-12,26-9 191,-343 146-179,-97 116-38,70-37-151,-141 92-115,332-206 177,-394 214-297,94-113-286,303-140 517,83-33 48,-68 41-1,128-67 119,-1 0-1,1 1 1,-1 0-1,1 0 1,0 0 0,1 1-1,0-1 1,0 1-1,0 0 1,0 0-1,1 1 1,0-1-1,0 1 1,1-1-1,0 1 1,0 0 0,0 0-1,0 8 1,-1 16-6,1 0 0,3 58 1,0-63 8,6 85 34,29 151-1,45 108 35,-78-356-59,103 509 325,-54-251 250,-33-167-384,28 155 294,-16-38-20,-4-19-118,-8-97-194,-2-8 2,33 106 0,-12-81 25,85 181 0,125 237 231,-223-467-258,-13-38 111,21 46 0,-31-77-236,1-1-1,0 0 1,0-1-1,0 1 0,1 0 1,-1-1-1,1 0 0,0 0 1,0 0-1,0 0 1,0-1-1,1 1 0,-1-1 1,1 0-1,-1-1 0,1 1 1,0-1-1,-1 0 1,1 0-1,7 1 0,7 0 16,0-1-1,0-1 1,35-4-1,-7-3 6,66-19 0,-52 10-30,376-106-78,48-58-533,-10-25-125,-138 43 328,-137 62 200,112-57-69,-122 59 132,-158 82 114,5-2 6,0 0-1,-1-3 1,-2-1 0,37-30 0,-48 28 76,-1-1 0,-1 0 0,31-53 0,14-16-21,-52 77-31,-1-1 1,-1 0 0,-1-1-1,-1 0 1,0-1-1,-1 0 1,-1 0-1,-1-1 1,-1 0-1,-1 0 1,-1 0-1,2-30 1,-4-39 209,-4 0-1,-24-163 1,3 120-101,-28-149 40,32 200-81,-42-114 0,-27-28 176,-127-353 517,104 267-531,80 226-162,-38-161 1,15-64-33,39 235-43,-3 1-1,-30-77 1,-2-8-11,11-35-21,8 33 5,14 85-2,4 15 13,-3 0 0,-41-103 0,45 137 1,-9-19-16,-35-59-1,38 69 28,-6-7-583,22 40 213,1-4 72,0 3-1206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4:5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866 452 1396,'-39'-5'1983,"1"2"-1,-52 2 1,48 1-1323,-6 1-231,0 2-1,0 2 1,0 2 0,-52 15 0,78-15-347,0 0 0,1 2 0,-1 0 0,2 2 0,0 0 1,0 1-1,1 1 0,0 1 0,1 0 0,1 2 0,1 0 1,-27 33-1,33-34-44,1 0 1,0 0 0,1 0-1,1 1 1,1 0 0,0 1-1,-5 22 1,4-1 26,1 0 0,0 44 0,6-58-30,1 1 0,2-1 0,1 0 0,0-1-1,2 1 1,0-1 0,2 0 0,17 37 0,-5-26 0,0 0 0,3-2 0,0 0 0,2-2 0,29 28 0,-18-23-11,1-2 1,2-1-1,1-2 1,2-2-1,0-1 1,2-3-1,74 31 1,-92-47-19,1 0 0,0-1 0,1-2 0,0-1 0,-1-1-1,1-1 1,0-2 0,39-4 0,-17-2-3,1-2 0,-1-2 0,78-28 0,-40 4-8,-3-4 1,-1-3-1,-2-5 0,105-75 1,119-120 47,-250 190-30,-2-3 0,-2-1 0,74-107 0,-114 141 18,-1-2-1,-1 1 1,-2-1 0,0-1-1,9-43 1,5-18 31,-17 70-72,5-13 92,-2-1 0,10-53 0,-17 71-14,-1 1-1,0-1 0,0 1 1,-1 0-1,0-1 1,0 1-1,-1 0 0,-1 0 1,0 0-1,0 0 1,-10-18-1,3 11 19,-1 0-1,-1 0 1,0 1 0,-1 1-1,-1 0 1,-1 1 0,0 0-1,0 1 1,-1 1 0,-1 1-1,0 0 1,-1 1 0,0 1-1,-31-11 1,6 5-38,-1 2-1,0 2 1,-1 1 0,0 3 0,-66-2-1,-167 12 37,210 4-71,1 3 1,-126 38-1,-287 130-2,285-80-12,173-86 1,-18 12-6,2 1 0,0 2 1,1 2-1,-63 64 0,79-68-244,0 1-1,1 0 0,1 1 1,-19 40-1,-20 58-3503,41-76 436,-1-3 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04:25:1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7840 50 1744,'-13'-32'7377,"8"15"-4078,17 43-2572,3 5-646,80 157 345,-92-181-415,69 172 153,-47-110-115,-3-3 18,21 119 0,-33-137-50,33 206 51,6 14-67,-47-240-24,0 0 0,-2 1 0,-2-1 0,-8 55 0,-38 117-224,23-102 8,-22 162-414,36-175 360,-4 0 0,-37 116-1,16-111 134,-66 116 0,87-175 137,-86 160-70,85-161 82,-35 47 0,8-14-2,-324 462 330,280-407-191,-108 127 76,57-90-41,-39 41 212,62-89-62,-4-4 0,-234 154 0,261-194-217,-64 40 18,-23 6-30,90-59-53,5-2 107,-180 75 0,138-81 195,-3-5 1,-236 35-1,-144-26 220,271-32-400,22-1-49,-154 6 71,367-19-171,-609-16 537,579 12-514,-254-34 217,-50-22-87,247 39-81,-158-58 1,243 77-71,-77-29 42,1-5 0,2-2 0,-78-53 1,-43-51-4,148 100-38,-79-79-1,80 67-3,3-2 0,2-2 0,3-2 0,-47-86 0,-55-140-32,52 104-29,-94-207-24,139 244 82,22 60-30,-36-168-3,44 165 6,10 35 7,2-1 0,2 0 1,4-56-1,0 65-3,1 13 3,2 0-1,1-1 1,1 1 0,2 1 0,21-62 0,-5 34 7,4 2 1,34-57-1,141-251-58,-129 247 17,-16 24 68,-41 70 12,16-31 0,-26 45 2,-5 8-15,0 0-5,0 0-1,0 0 1,-1-1 0,1 1-1,-1 0 1,1-1 0,-1 1 0,0 0-1,0-1 1,0 1 0,0 0-1,0-1 1,-2-4 0,0 6-9,-1 1 1,1-1 0,-1 0-1,0 1 1,0 0-1,1-1 1,-1 1-1,0 0 1,1 0 0,-1 1-1,0-1 1,0 1-1,1-1 1,-1 1-1,0 0 1,-4 2-1,5-3 4,-20 9-12,1 0 1,0 2 0,-33 21 0,16-9-5,-121 76-51,120-75 52,38-23 224,9-6-157,268-181 271,-192 135-126,90-57 497,-149 89-38,25-24 0,-49 42-574,2-1 28,-3 2-104,0-1-1,0 1 1,0 0-1,0 0 1,0-1-1,0 1 1,1 0-1,-1 0 0,0 0 1,0-1-1,0 1 1,0 0-1,1 0 1,-1 0-1,0 0 1,0 0-1,0-1 0,1 1 1,-1 0-1,0 0 1,0 0-1,1 0 1,-1 0-1,0 0 1,0 0-1,1 0 0,-1 0 1,0 0-1,0 0 1,1 0-1,-1 0 1,0 0-1,0 0 1,1 0-1,-1 0 0,0 0 1,0 0-1,1 0 1,-1 0-1,0 0 1,0 1-1,1-1 1,-1 0-1,0 0 1,0 0-1,0 0 0,1 1 1,5 6-2,0 1 1,-1 0-1,1 0 1,-1 1-1,-1-1 1,6 16-1,20 66-119,-13-35-160,84 287-5571,-80-261 746,-4-26 1007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 1144,'0'-1'308,"0"1"0,0-1 0,-1 1 0,1-1 0,0 0 0,-1 1 0,1-1 0,0 1 0,-1-1 0,1 1 0,0-1 0,-1 1 0,1-1 0,-1 1 1,1-1-1,-1 1 0,1 0 0,-1-1 0,1 1 0,-1 0 0,0-1 0,1 1 0,-1 0 0,1 0 0,-1 0 0,0-1 0,1 1 0,-1 0 0,-1 0 0,1 1-180,1 0 0,-1 0 0,0-1 0,1 1 0,-1 0 0,1 0 1,-1 0-1,1 0 0,-1 0 0,1 0 0,0 0 0,-1 0 0,1 0 0,0 0 0,0 2 0,-2 13 24,0 24-1,2-39 99,2 48 793,1-1 1,16 75 0,41 94 1207,-11-79-1220,-42-120-894,27 61 496,-10-23-1769,-23-53 520,2 3-1343,-1-2 243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1 884,'5'3'13569,"-13"27"-13540,6-23 14,-1 26 93,3-29 1038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170 249 1548,'-11'-4'1089,"1"0"0,-1-1 1,1 0-1,0 0 0,0-1 0,0-1 0,1 0 0,-10-9 0,17 15-897,0-1-1,0 0 0,0 0 0,1 0 0,-1 0 0,1 0 0,-1-1 1,1 1-1,0 0 0,0-1 0,0 1 0,0 0 0,0-1 1,1 0-1,-1 1 0,0-6 0,2 4-66,-1 1 0,0-1 0,1 0 0,0 0 0,0 1 0,0-1 0,0 0 0,0 1 1,1-1-1,2-4 0,3-2-1,0 1-1,0-1 1,1 1 0,0 1 0,1-1 0,11-8 0,-17 14-64,1 0 0,0 0 0,0 0 0,0 1 0,1-1 1,-1 1-1,1 0 0,-1 0 0,1 1 0,0-1 0,0 1 0,-1 0 0,1 0 1,0 1-1,0-1 0,9 1 0,-13 1-40,0-1 1,1 0-1,-1 1 0,0-1 0,1 1 1,-1 0-1,0-1 0,0 1 1,1 0-1,-1 0 0,0-1 0,0 1 1,0 0-1,0 0 0,0 0 1,0 1-1,0-1 0,0 0 0,0 2 1,0-2 31,1 6 103,0 4-92,-1-1-1,0 1 1,-1-1-1,0 1 1,-1-1-1,-3 21 1,-5 1 69,-1 0 0,-26 56 0,-39 55 119,64-122-215,-68 109 207,64-108-129,14-20 22,5-1-101,13 4-12,-16-5-22,-1 0 0,1 1 0,-1-1 0,1 0 0,-1 0 0,1 0 0,-1 0 0,1 0 0,-1 0 0,1 0 0,-1 0 0,1 0 0,-1 0 0,1-1 0,-1 1 0,1 0 0,-1 0 0,1 0 0,0-1 0,130-41 82,72-28-3824,-192 65 1812,-1 0-1,16-12 0,-16 11-495,3-3-1397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59 1628,'-3'-58'12229,"5"66"-11603,44 176 1836,-13-40-1019,-12-65-777,102 338 2268,-71-265-842,-51-150-1872,0 1 2,3 6-21,-3-6 642,0-11-4860,1-23 3005,-1 23-126,-7-13-4314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44 1424,'-9'-44'8829,"9"51"-8318,6 188 1568,1 11-918,3 9-252,-4-139-696,-6 1 62,-1-53-134,5 47-1,1-42-227,0 4-1105,2 53 1,-5-81-288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1192,'-4'-20'7239,"3"45"-5835,4 39-1205,20 180 1787,-21-228-1889,28 274 1629,-30-287-1565,1 1 38,0 10 28,-1-10 1090,-1-16-1211,-7-173 186,9 149-224,2 1 0,1 0 0,14-56 0,0 34 11,41-84-1,-58 139-82,0 0 0,-1 2-11,-8 17-64,-1-1 0,0-1 0,-14 18 0,-65 69-554,87-100 596,-1 0 11,-11 17-144,12-17 140,4 2-34,6 7 50,0-2 0,14 14-1,11 2-50,54 30-1,-2-2-6050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1840,'5'-11'6367,"-5"11"-6233,0-1 0,0 1 0,1 0 0,-1-1 0,1 1 0,-1-1 0,0 1-1,1 0 1,-1 0 0,1-1 0,-1 1 0,1 0 0,-1 0 0,1-1-1,-1 1 1,1 0 0,-1 0 0,1 0 0,-1 0 0,1 0 0,-1 0 0,1 0-1,-1 0 1,1 0 0,-1 0 0,1 0 0,-1 0 0,1 0 0,-1 0 0,1 0-1,-1 1 1,1-1 0,-1 0 0,1 0 0,-1 1 0,0-1 0,1 0 0,0 1-1,9 3 592,-6-6-579,3-1-174,-7 3 39,0 0-1,0 0 0,0 0 1,0 0-1,0 0 1,0 1-1,0-1 0,1 0 1,-1 0-1,0 0 1,0 0-1,0 0 0,0 0 1,0 0-1,0 0 1,0 0-1,0 0 0,0 0 1,0 0-1,1 0 1,-1 0-1,0 1 0,0-1 1,0 0-1,0 0 1,0 0-1,0 0 0,0 0 1,0 0-1,0 0 1,0 0-1,0 1 0,0-1 1,0 0-1,0 0 1,0 0-1,0 0 0,0 0 1,0 0-1,0 0 1,0 1-1,0-1 0,0 0 1,0 0-1,0 0 1,0 0-1,0 0 0,0 0 1,0 0-1,0 0 1,-1 0-1,1 1 0,0-1 1,0 0-1,0 0 1,0 0-1,0 0 0,0 0 1,-11 29 13,8-22-32,2 10-42,0-14 24,2-1-3,0 7-18,0-7 9,1-1-2,0 1 34,2 0 5,14-1-56,-17-1 57,0 0 0,0-1-1,0 1 1,0 0-1,0 0 1,1-1 0,-1 1-1,0-1 1,0 1-1,0-1 1,0 1-1,0-1 1,-1 1 0,1-1-1,0 0 1,1-1-1,0 0 4,1 1 21,-1-1-1,1 1 1,-1-1-1,0 0 1,0 0-1,0 0 1,0 0-1,3-4 1,-4 5-4,1-1 88,-1 0 47,-1 2-138,0-1-1,1 1 0,-1 0 1,0-1-1,0 1 0,1 0 0,-1-1 1,0 1-1,0 0 0,0-1 1,1 1-1,-1 0 0,0-1 1,0 1-1,0-1 0,0 1 0,0 0 1,0-1-1,0 1 0,0-1 1,0 1-1,0 0 0,0-1 1,0 1-1,0-1 0,0 1 0,0 0 1,0-1-1,0 1 0,0 0 1,-1-1-1,1 1 0,0 0 1,0-1-1,0 1 0,-1-1 0,-16-8 32,12 7 28,3 2-72,0 1 1,0-1 0,0 1-1,0-1 1,0 1-1,0 0 1,1 0 0,-1-1-1,0 1 1,-3 3-1,0-1 2,2-2-4,1 0 0,0 0-1,0 0 1,0 0-1,1 1 1,-1-1-1,0 0 1,0 1 0,1 0-1,-1-1 1,-1 3-1,0 0-14,1-2-33,1 0-8,1-1 44,-1 0-1,1 0 1,0 0 0,0-1-1,0 1 1,0 0 0,0 0 0,0 0-1,0 0 1,0-1 0,1 1 0,-1 0-1,0 0 1,0 0 0,1-1-1,-1 1 1,0 0 0,1 0 0,-1-1-1,1 1 1,-1 0 0,1-1 0,-1 1-1,1-1 1,0 1 0,-1 0-1,1-1 1,-1 1 0,1-1 0,0 0-1,0 1 1,-1-1 0,1 0 0,0 1-1,0-1 1,0 0 0,-1 0-1,1 1 1,0-1 0,0 0 0,1 0-1,0-5 25,9-12-22,-8 12-31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387 267 1284,'-5'-4'1458,"-15"-13"-116,17 14-725,-1-1-1,0 0 0,1 0 0,0-1 0,0 1 1,0-1-1,-3-7 0,1 2 67,-1-1 11,0 0 0,1 0 0,0-1 0,1 1 0,0-1 0,1-1 0,-3-20 0,6 25-433,0 1-1,1-1 0,0 1 0,0-1 0,3-9 1,-3 16-243,-1-1 171,2-1-17,0 1-132,-1 1 1,0-1-1,1 1 1,-1 0 0,1-1-1,-1 1 1,1 0-1,0 0 1,-1 0 0,1 0-1,0 0 1,0 0-1,0 0 1,0 1 0,0-1-1,0 1 1,0-1-1,3 1 1,-2 0 51,0 2-5,1 3-71,0-1 0,0 1-1,0 0 1,-1 0 0,0 1 0,0-1 0,-1 0 0,1 1 0,-1 0 0,0-1 0,-1 1 0,1 0 0,-1 0 0,0 0-1,0 10 1,-1 4 19,0 1 0,-1-1 0,-5 32 0,-1-22-7,0 0 1,-2 0-1,-2-1 1,0-1-1,-17 29 1,-85 130 128,110-183-154,-29 43 143,-76 82 1,70-88 846,37-40-619,-1 1-96,-2 4-363,4-6 112,0 0-1,0 1 1,0-1-1,0 0 1,0 0-1,0 0 1,0 0-1,0 0 1,0 1-1,1-1 1,-1 0-1,0 0 0,0 0 1,0 0-1,0 0 1,0 0-1,0 1 1,0-1-1,0 0 1,0 0-1,1 0 1,-1 0-1,0 0 1,0 0-1,0 0 1,0 0-1,0 0 1,0 0-1,1 0 1,-1 0-1,0 1 1,0-1-1,0 0 1,0 0-1,0 0 1,1 0-1,-1 0 1,0 0-1,0 0 1,0-1-1,0 1 1,0 0-1,1 0 1,-1 0-1,0 0 1,0 0-1,0 0 1,0 0-1,45-6 129,62-17-1,-89 19-123,9-3 14,1 1 1,38-3 0,-30 6-137,-33 3-17,0-1-49,8 0-55,-8 0-67,14 0-2175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41 1756,'19'-36'3650,"-18"34"-2827,0-1-59,-8 22 6440,-37 86-5998,-42 67 416,36-82-849,17-33-199,32-55-256,5-1-288,15 5-4,-9-6-2,104-31 77,-94 24-81,-1 0 0,0-1 0,33-20 0,-46 24 62,0-1 0,-1 1 1,0-1-1,0-1 0,0 1 0,0-1 1,-1 1-1,0-1 0,0-1 0,-1 1 0,0 0 1,3-9-1,-4 12 5,2-6 142,-3 6 10,0 1 5,-22 202 2044,20-94-2165,-4 50-540,0-81-534,-6 47-594,-1-62-1856,-7-1-3429,10-39 2120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89 266 1792,'-84'20'6895,"82"-19"-6102,0 0-456,31-5 1561,58-7-1821,123-39 274,464-81 204,-484 102-504,22-4-482,-76 8-1957,-126 22 1221,-3 1-2198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44 402 1200,'-4'0'978,"-25"3"1346,27-3-1171,-5 2-588,6 1-226,8 0 1731,11 1-1829,0 0 1,1-2-1,33 1 0,-7-6 137,-1-2 0,75-19 0,84-37 304,-113 32-385,302-103 842,-20 6 752,-272 96-410,-98 29-1360,28-6 482,-27 6-401,-2 1-148,0 0-1,0 0 1,0 0-1,0 0 1,1 0-1,-1 0 1,0-1-1,0 1 1,0 0-1,0-1 1,0 1-1,2-2 1,4-1-1799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5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105 354 1612,'-2'0'852,"-33"11"3107,33-11-2906,0 1-547,-42 9 4975,41-9-3550,1 0-1624,-9 1-29,8-1 969,17-3-1079,237-56 357,13-19-190,41-11-98,-93 29-111,32-8-46,-232 64-65,9-2 76,26-10 0,-37 13 161,-2-1-57,-7 2 16,-4 1 149,-21 1-322,0 1 0,-41 10-1,-55 19 35,-354 128 33,344-112-80,52-17-19,-87 27-1,182-61-10,112-28 25,102-36 31,-15 4-83,-134 45-199,-216 61 146,-199 56 11,183-58-147,131-36 47,14-2-480,9-2-2057,193-30-499,-107 17-2227,-45 10 2026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5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185 316 1984,'-5'-1'1109,"-65"-5"4315,67 5-4732,0 1-51,-3 0-1,-12 0 974,14-1-519,9-1 237,190-44-861,443-110 184,-528 130-581,202-44 212,-267 64-88,-282 70-100,-15 6 7,-10-5 136,31-8 53,-149 48 443,379-104-713,-13 2-8,11-1 56,6-3 159,208-55-161,-64 14-60,428-107-267,-408 111-185,-165 37 366,-12 4-70,-625 160 311,474-119 97,-71 15 780,210-56-595,37-7 84,15-4-487,708-196 254,-480 138-839,-224 58-463,58-18 1423,-63 15-4031,1-2-4216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73 300 1064,'-11'-3'1655,"0"1"0,1-2 0,-20-8-1,29 11-457,-7-1-637,6 1-132,7 1 2197,107 6-2040,97-6 82,0-12-335,138-26 90,7-1-69,-154 21-189,-127 9-119,18-1 8,-75 7 12,-14 3 3,1-1 16,14-3 600,-16 3-668,-1 1-1,0 0 1,1 0 0,-1 0-1,0 0 1,0-1 0,1 1-1,-1 0 1,0 0 0,1-1 0,-1 1-1,0 0 1,0 0 0,0-1-1,1 1 1,-1 0 0,0-1-1,0 1 1,0 0 0,0-1-1,0 1 1,0 0 0,0-1 0,1 1-1,-1 0 1,0-1 0,-1-1-3,-1 0 0,1 1 0,0-1 0,0 1 1,-1-1-1,1 1 0,0-1 0,-1 1 0,0 0 1,1 0-1,-1 0 0,0 0 0,1 0 0,-1 0 0,0 0 1,-3-1-1,-158-88 2150,125 66-1111,35 22-363,11 3-646,35 7 67,77 24 1,-47-3-31,-71-28-72,-1 0 0,1-1 0,-1 1 0,1 0-1,-1 0 1,0 0 0,1 0 0,-1 0 0,0 0 0,0 0 0,1 0-1,-1 0 1,0 1 0,0-1 0,0 0 0,-1 1 0,1-1 0,0 1-1,0-1 1,-1 1 0,1-1 0,-1 1 0,0 0 0,1-1-1,-1 1 1,0-1 0,0 1 0,0 0 0,0-1 0,0 1 0,0 0-1,-1 2 1,0 2 20,-1-1-1,1 1 1,-1 0-1,0-1 1,-1 0-1,-2 6 1,-59 94 266,32-57-1650,-29 64 1,60-110 474,0 2-142,-4 12-320,4-12-1105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1044,'-8'-28'6609,"7"59"-1289,2-10-6336,-1 74 2623,19 139-1,8-99-754,8 12-114,-2-9-4002,-29-121-2424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1668,'0'-4'1212,"0"-14"4083,0 15-4677,0-13 2758,3 16-3163,9-1-13,-9 1 693,2 1-813,4 1 142,0-1 0,0-1 0,1 0 0,13-1 0,-20 1 1368,0-1-1564,11-2 0,-10 2 45,-4 0-116,1 0 1,-1-1 0,1 1 0,-1 0 0,1 0 0,0-1 0,0 1-1,-1 0 1,1 0 0,2-2 0,-7-1-279,-12-12-107,12 12-138,1 3-184,-9-2-311,8 2-907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4313-8704-05A4-30FE-3E527B36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68579-EC25-4B10-D453-1FFCA145D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3689-E725-30BA-86AC-AEF1F068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3FE1-43C9-E608-0321-611D2794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EC47-1078-DB9B-5DDF-0DA76155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3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31C2-FF28-6FD6-EDC0-DF8AD4F2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F301-A56F-C9CE-E732-2ED0DA18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ED7E-B3D9-9A59-877E-ADCB5ED6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6034-9CC3-C04D-E15D-A65D3DF8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70909-2156-628C-C9DB-E82EBF60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4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16495-7C02-CCB8-5AC9-7868AFAB5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70CD1-4D1B-965E-A99C-B7870C983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F68B-7E60-05FD-259C-7D6DB4F3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855D-3086-10E7-DE07-CD5FE382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6FEB-C5CA-EBCB-450C-B1799EDA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5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59C0-E144-8670-1182-10D3FB8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E075-9E40-D195-A740-3F5E3393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ADDF-F0EB-E22C-F597-E40A8FA8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145D-7814-7B95-BCE3-48372AA0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E636-E9F6-0DC4-8526-961DA268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8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F250-AB93-CF86-99CD-AD0F3A98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142-1DE7-7352-A778-73B1B50A7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059B-DA4E-2D93-90AB-6F283335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21BD-2780-05DF-240F-DA31E656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E0384-A840-7AC7-E07B-89CC20F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0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BF0F-F086-309E-8C56-304EBE3E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7374-784B-48C2-103F-E9C095ADA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EC2F5-4406-F954-82B5-F46457F08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D0B30-34AE-49E4-BFD5-1AB6591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B005-3D22-E6CA-41E6-A75E360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46DDF-7E5B-DBB0-6210-1AA1EA4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7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485F-B685-B1AD-BF1C-FFCAA67A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1FB4-D55F-D3C8-97CC-A9ADEDB4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E111-9A1D-C05B-9352-DDA55B385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F46D7-5561-37E4-510F-0C4007C3E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7F108-79FC-7C4D-7EFD-F70CD2CCA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397B-7B0C-B44F-863F-B8503DF7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FDB0D-BF12-97C3-4F58-49868EBB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CAE0F-444C-5BBC-8FE6-1E192404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13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F389-D535-49FC-690E-164219CA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F03A6-AC4C-00D1-56E4-A02F984C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A044-5DAA-F5A2-E256-C7D1DDDA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09C33-369A-8D9A-F3ED-045FF2CE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6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5743D-ABC4-8484-60F1-8415F306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89B7A-F3B6-B91B-7644-0CFCB90B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C4988-CB3D-7509-FF06-FEAC14B6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CE1-8409-856C-E7EA-6E13FB8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0858-FEB3-4401-D9ED-AE1E1F11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862F0-EB58-DADC-D92D-CFB98878F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DE0E3-9504-B64D-BA80-AA3705AA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8CE7F-0AD2-C2E5-839B-775CA4AB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139D3-3E08-600E-8B8A-0E1C375B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7C55-95D1-AA0E-A298-31389A24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DA5B4-BC6D-B3E6-C17B-E21003127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5BE06-0E6F-32EB-F00F-15638B25E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82B84-BDCE-94F6-E7BB-2AEA5FC2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7F42D-C537-6693-16FF-071F8D5D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EAD2-1BC5-29B3-BE5B-080632FA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D9DA1-01C2-C18E-043C-CD2D361B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B856A-0F63-3DFF-38D0-2DFD8DE0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E27-9375-5221-8E06-CB87A07AB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47D8-53BC-4E24-9648-BEB3A336CA0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6691-B44E-A543-49B7-6C817303E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CC6A-DDFF-1BE8-5CE0-EAAABF8E9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7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66.png"/><Relationship Id="rId21" Type="http://schemas.openxmlformats.org/officeDocument/2006/relationships/image" Target="../media/image57.png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70.png"/><Relationship Id="rId50" Type="http://schemas.openxmlformats.org/officeDocument/2006/relationships/customXml" Target="../ink/ink72.xml"/><Relationship Id="rId55" Type="http://schemas.openxmlformats.org/officeDocument/2006/relationships/image" Target="../media/image74.png"/><Relationship Id="rId63" Type="http://schemas.openxmlformats.org/officeDocument/2006/relationships/image" Target="../media/image78.png"/><Relationship Id="rId68" Type="http://schemas.openxmlformats.org/officeDocument/2006/relationships/customXml" Target="../ink/ink81.xml"/><Relationship Id="rId7" Type="http://schemas.openxmlformats.org/officeDocument/2006/relationships/image" Target="../media/image50.png"/><Relationship Id="rId71" Type="http://schemas.openxmlformats.org/officeDocument/2006/relationships/image" Target="../media/image82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9" Type="http://schemas.openxmlformats.org/officeDocument/2006/relationships/image" Target="../media/image61.png"/><Relationship Id="rId11" Type="http://schemas.openxmlformats.org/officeDocument/2006/relationships/image" Target="../media/image52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65.png"/><Relationship Id="rId40" Type="http://schemas.openxmlformats.org/officeDocument/2006/relationships/customXml" Target="../ink/ink67.xml"/><Relationship Id="rId45" Type="http://schemas.openxmlformats.org/officeDocument/2006/relationships/image" Target="../media/image69.png"/><Relationship Id="rId53" Type="http://schemas.openxmlformats.org/officeDocument/2006/relationships/image" Target="../media/image73.png"/><Relationship Id="rId58" Type="http://schemas.openxmlformats.org/officeDocument/2006/relationships/customXml" Target="../ink/ink76.xml"/><Relationship Id="rId66" Type="http://schemas.openxmlformats.org/officeDocument/2006/relationships/customXml" Target="../ink/ink80.xml"/><Relationship Id="rId74" Type="http://schemas.openxmlformats.org/officeDocument/2006/relationships/customXml" Target="../ink/ink84.xml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1.png"/><Relationship Id="rId57" Type="http://schemas.openxmlformats.org/officeDocument/2006/relationships/image" Target="../media/image75.png"/><Relationship Id="rId61" Type="http://schemas.openxmlformats.org/officeDocument/2006/relationships/image" Target="../media/image77.png"/><Relationship Id="rId10" Type="http://schemas.openxmlformats.org/officeDocument/2006/relationships/customXml" Target="../ink/ink52.xml"/><Relationship Id="rId19" Type="http://schemas.openxmlformats.org/officeDocument/2006/relationships/image" Target="../media/image56.png"/><Relationship Id="rId31" Type="http://schemas.openxmlformats.org/officeDocument/2006/relationships/image" Target="../media/image62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60" Type="http://schemas.openxmlformats.org/officeDocument/2006/relationships/customXml" Target="../ink/ink77.xml"/><Relationship Id="rId65" Type="http://schemas.openxmlformats.org/officeDocument/2006/relationships/image" Target="../media/image79.png"/><Relationship Id="rId73" Type="http://schemas.openxmlformats.org/officeDocument/2006/relationships/image" Target="../media/image83.png"/><Relationship Id="rId4" Type="http://schemas.openxmlformats.org/officeDocument/2006/relationships/customXml" Target="../ink/ink49.xml"/><Relationship Id="rId9" Type="http://schemas.openxmlformats.org/officeDocument/2006/relationships/image" Target="../media/image51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0.png"/><Relationship Id="rId30" Type="http://schemas.openxmlformats.org/officeDocument/2006/relationships/customXml" Target="../ink/ink62.xml"/><Relationship Id="rId35" Type="http://schemas.openxmlformats.org/officeDocument/2006/relationships/image" Target="../media/image64.png"/><Relationship Id="rId43" Type="http://schemas.openxmlformats.org/officeDocument/2006/relationships/image" Target="../media/image68.png"/><Relationship Id="rId48" Type="http://schemas.openxmlformats.org/officeDocument/2006/relationships/customXml" Target="../ink/ink71.xml"/><Relationship Id="rId56" Type="http://schemas.openxmlformats.org/officeDocument/2006/relationships/customXml" Target="../ink/ink75.xml"/><Relationship Id="rId64" Type="http://schemas.openxmlformats.org/officeDocument/2006/relationships/customXml" Target="../ink/ink79.xml"/><Relationship Id="rId69" Type="http://schemas.openxmlformats.org/officeDocument/2006/relationships/image" Target="../media/image81.png"/><Relationship Id="rId8" Type="http://schemas.openxmlformats.org/officeDocument/2006/relationships/customXml" Target="../ink/ink51.xml"/><Relationship Id="rId51" Type="http://schemas.openxmlformats.org/officeDocument/2006/relationships/image" Target="../media/image72.png"/><Relationship Id="rId72" Type="http://schemas.openxmlformats.org/officeDocument/2006/relationships/customXml" Target="../ink/ink83.xml"/><Relationship Id="rId3" Type="http://schemas.openxmlformats.org/officeDocument/2006/relationships/image" Target="../media/image48.png"/><Relationship Id="rId12" Type="http://schemas.openxmlformats.org/officeDocument/2006/relationships/customXml" Target="../ink/ink53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59" Type="http://schemas.openxmlformats.org/officeDocument/2006/relationships/image" Target="../media/image76.png"/><Relationship Id="rId67" Type="http://schemas.openxmlformats.org/officeDocument/2006/relationships/image" Target="../media/image80.png"/><Relationship Id="rId20" Type="http://schemas.openxmlformats.org/officeDocument/2006/relationships/customXml" Target="../ink/ink57.xml"/><Relationship Id="rId41" Type="http://schemas.openxmlformats.org/officeDocument/2006/relationships/image" Target="../media/image67.png"/><Relationship Id="rId54" Type="http://schemas.openxmlformats.org/officeDocument/2006/relationships/customXml" Target="../ink/ink74.xml"/><Relationship Id="rId62" Type="http://schemas.openxmlformats.org/officeDocument/2006/relationships/customXml" Target="../ink/ink78.xml"/><Relationship Id="rId70" Type="http://schemas.openxmlformats.org/officeDocument/2006/relationships/customXml" Target="../ink/ink82.xml"/><Relationship Id="rId75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7.xml"/><Relationship Id="rId21" Type="http://schemas.openxmlformats.org/officeDocument/2006/relationships/image" Target="../media/image96.png"/><Relationship Id="rId42" Type="http://schemas.openxmlformats.org/officeDocument/2006/relationships/customXml" Target="../ink/ink105.xml"/><Relationship Id="rId47" Type="http://schemas.openxmlformats.org/officeDocument/2006/relationships/image" Target="../media/image109.png"/><Relationship Id="rId63" Type="http://schemas.openxmlformats.org/officeDocument/2006/relationships/image" Target="../media/image117.png"/><Relationship Id="rId68" Type="http://schemas.openxmlformats.org/officeDocument/2006/relationships/customXml" Target="../ink/ink118.xml"/><Relationship Id="rId84" Type="http://schemas.openxmlformats.org/officeDocument/2006/relationships/customXml" Target="../ink/ink126.xml"/><Relationship Id="rId89" Type="http://schemas.openxmlformats.org/officeDocument/2006/relationships/image" Target="../media/image128.png"/><Relationship Id="rId112" Type="http://schemas.openxmlformats.org/officeDocument/2006/relationships/customXml" Target="../ink/ink140.xml"/><Relationship Id="rId16" Type="http://schemas.openxmlformats.org/officeDocument/2006/relationships/customXml" Target="../ink/ink92.xml"/><Relationship Id="rId107" Type="http://schemas.openxmlformats.org/officeDocument/2006/relationships/image" Target="../media/image137.png"/><Relationship Id="rId11" Type="http://schemas.openxmlformats.org/officeDocument/2006/relationships/image" Target="../media/image91.png"/><Relationship Id="rId24" Type="http://schemas.openxmlformats.org/officeDocument/2006/relationships/customXml" Target="../ink/ink96.xml"/><Relationship Id="rId32" Type="http://schemas.openxmlformats.org/officeDocument/2006/relationships/customXml" Target="../ink/ink100.xml"/><Relationship Id="rId37" Type="http://schemas.openxmlformats.org/officeDocument/2006/relationships/image" Target="../media/image104.png"/><Relationship Id="rId40" Type="http://schemas.openxmlformats.org/officeDocument/2006/relationships/customXml" Target="../ink/ink104.xml"/><Relationship Id="rId45" Type="http://schemas.openxmlformats.org/officeDocument/2006/relationships/image" Target="../media/image108.png"/><Relationship Id="rId53" Type="http://schemas.openxmlformats.org/officeDocument/2006/relationships/image" Target="../media/image112.png"/><Relationship Id="rId58" Type="http://schemas.openxmlformats.org/officeDocument/2006/relationships/customXml" Target="../ink/ink113.xml"/><Relationship Id="rId66" Type="http://schemas.openxmlformats.org/officeDocument/2006/relationships/customXml" Target="../ink/ink117.xml"/><Relationship Id="rId74" Type="http://schemas.openxmlformats.org/officeDocument/2006/relationships/customXml" Target="../ink/ink121.xml"/><Relationship Id="rId79" Type="http://schemas.openxmlformats.org/officeDocument/2006/relationships/image" Target="../media/image123.png"/><Relationship Id="rId87" Type="http://schemas.openxmlformats.org/officeDocument/2006/relationships/image" Target="../media/image127.png"/><Relationship Id="rId102" Type="http://schemas.openxmlformats.org/officeDocument/2006/relationships/customXml" Target="../ink/ink135.xml"/><Relationship Id="rId110" Type="http://schemas.openxmlformats.org/officeDocument/2006/relationships/customXml" Target="../ink/ink139.xml"/><Relationship Id="rId115" Type="http://schemas.openxmlformats.org/officeDocument/2006/relationships/image" Target="../media/image141.png"/><Relationship Id="rId5" Type="http://schemas.openxmlformats.org/officeDocument/2006/relationships/image" Target="../media/image88.png"/><Relationship Id="rId61" Type="http://schemas.openxmlformats.org/officeDocument/2006/relationships/image" Target="../media/image116.png"/><Relationship Id="rId82" Type="http://schemas.openxmlformats.org/officeDocument/2006/relationships/customXml" Target="../ink/ink125.xml"/><Relationship Id="rId90" Type="http://schemas.openxmlformats.org/officeDocument/2006/relationships/customXml" Target="../ink/ink129.xml"/><Relationship Id="rId95" Type="http://schemas.openxmlformats.org/officeDocument/2006/relationships/image" Target="../media/image131.png"/><Relationship Id="rId19" Type="http://schemas.openxmlformats.org/officeDocument/2006/relationships/image" Target="../media/image95.png"/><Relationship Id="rId14" Type="http://schemas.openxmlformats.org/officeDocument/2006/relationships/customXml" Target="../ink/ink91.xml"/><Relationship Id="rId22" Type="http://schemas.openxmlformats.org/officeDocument/2006/relationships/customXml" Target="../ink/ink95.xml"/><Relationship Id="rId27" Type="http://schemas.openxmlformats.org/officeDocument/2006/relationships/image" Target="../media/image99.png"/><Relationship Id="rId30" Type="http://schemas.openxmlformats.org/officeDocument/2006/relationships/customXml" Target="../ink/ink99.xml"/><Relationship Id="rId35" Type="http://schemas.openxmlformats.org/officeDocument/2006/relationships/image" Target="../media/image103.png"/><Relationship Id="rId43" Type="http://schemas.openxmlformats.org/officeDocument/2006/relationships/image" Target="../media/image107.png"/><Relationship Id="rId48" Type="http://schemas.openxmlformats.org/officeDocument/2006/relationships/customXml" Target="../ink/ink108.xml"/><Relationship Id="rId56" Type="http://schemas.openxmlformats.org/officeDocument/2006/relationships/customXml" Target="../ink/ink112.xml"/><Relationship Id="rId64" Type="http://schemas.openxmlformats.org/officeDocument/2006/relationships/customXml" Target="../ink/ink116.xml"/><Relationship Id="rId69" Type="http://schemas.openxmlformats.org/officeDocument/2006/relationships/image" Target="../media/image85.png"/><Relationship Id="rId77" Type="http://schemas.openxmlformats.org/officeDocument/2006/relationships/image" Target="../media/image122.png"/><Relationship Id="rId100" Type="http://schemas.openxmlformats.org/officeDocument/2006/relationships/customXml" Target="../ink/ink134.xml"/><Relationship Id="rId105" Type="http://schemas.openxmlformats.org/officeDocument/2006/relationships/image" Target="../media/image136.png"/><Relationship Id="rId113" Type="http://schemas.openxmlformats.org/officeDocument/2006/relationships/image" Target="../media/image140.png"/><Relationship Id="rId8" Type="http://schemas.openxmlformats.org/officeDocument/2006/relationships/customXml" Target="../ink/ink88.xml"/><Relationship Id="rId51" Type="http://schemas.openxmlformats.org/officeDocument/2006/relationships/image" Target="../media/image111.png"/><Relationship Id="rId72" Type="http://schemas.openxmlformats.org/officeDocument/2006/relationships/customXml" Target="../ink/ink120.xml"/><Relationship Id="rId80" Type="http://schemas.openxmlformats.org/officeDocument/2006/relationships/customXml" Target="../ink/ink124.xml"/><Relationship Id="rId85" Type="http://schemas.openxmlformats.org/officeDocument/2006/relationships/image" Target="../media/image126.png"/><Relationship Id="rId93" Type="http://schemas.openxmlformats.org/officeDocument/2006/relationships/image" Target="../media/image130.png"/><Relationship Id="rId98" Type="http://schemas.openxmlformats.org/officeDocument/2006/relationships/customXml" Target="../ink/ink133.xml"/><Relationship Id="rId3" Type="http://schemas.openxmlformats.org/officeDocument/2006/relationships/image" Target="../media/image87.png"/><Relationship Id="rId12" Type="http://schemas.openxmlformats.org/officeDocument/2006/relationships/customXml" Target="../ink/ink90.xml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38" Type="http://schemas.openxmlformats.org/officeDocument/2006/relationships/customXml" Target="../ink/ink103.xml"/><Relationship Id="rId46" Type="http://schemas.openxmlformats.org/officeDocument/2006/relationships/customXml" Target="../ink/ink107.xml"/><Relationship Id="rId59" Type="http://schemas.openxmlformats.org/officeDocument/2006/relationships/image" Target="../media/image115.png"/><Relationship Id="rId67" Type="http://schemas.openxmlformats.org/officeDocument/2006/relationships/image" Target="../media/image119.png"/><Relationship Id="rId103" Type="http://schemas.openxmlformats.org/officeDocument/2006/relationships/image" Target="../media/image135.png"/><Relationship Id="rId108" Type="http://schemas.openxmlformats.org/officeDocument/2006/relationships/customXml" Target="../ink/ink138.xml"/><Relationship Id="rId20" Type="http://schemas.openxmlformats.org/officeDocument/2006/relationships/customXml" Target="../ink/ink94.xml"/><Relationship Id="rId41" Type="http://schemas.openxmlformats.org/officeDocument/2006/relationships/image" Target="../media/image106.png"/><Relationship Id="rId54" Type="http://schemas.openxmlformats.org/officeDocument/2006/relationships/customXml" Target="../ink/ink111.xml"/><Relationship Id="rId62" Type="http://schemas.openxmlformats.org/officeDocument/2006/relationships/customXml" Target="../ink/ink115.xml"/><Relationship Id="rId70" Type="http://schemas.openxmlformats.org/officeDocument/2006/relationships/customXml" Target="../ink/ink119.xml"/><Relationship Id="rId75" Type="http://schemas.openxmlformats.org/officeDocument/2006/relationships/image" Target="../media/image121.png"/><Relationship Id="rId83" Type="http://schemas.openxmlformats.org/officeDocument/2006/relationships/image" Target="../media/image125.png"/><Relationship Id="rId88" Type="http://schemas.openxmlformats.org/officeDocument/2006/relationships/customXml" Target="../ink/ink128.xml"/><Relationship Id="rId91" Type="http://schemas.openxmlformats.org/officeDocument/2006/relationships/image" Target="../media/image129.png"/><Relationship Id="rId96" Type="http://schemas.openxmlformats.org/officeDocument/2006/relationships/customXml" Target="../ink/ink132.xml"/><Relationship Id="rId111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7.xml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28" Type="http://schemas.openxmlformats.org/officeDocument/2006/relationships/customXml" Target="../ink/ink98.xml"/><Relationship Id="rId36" Type="http://schemas.openxmlformats.org/officeDocument/2006/relationships/customXml" Target="../ink/ink102.xml"/><Relationship Id="rId49" Type="http://schemas.openxmlformats.org/officeDocument/2006/relationships/image" Target="../media/image110.png"/><Relationship Id="rId57" Type="http://schemas.openxmlformats.org/officeDocument/2006/relationships/image" Target="../media/image114.png"/><Relationship Id="rId106" Type="http://schemas.openxmlformats.org/officeDocument/2006/relationships/customXml" Target="../ink/ink137.xml"/><Relationship Id="rId114" Type="http://schemas.openxmlformats.org/officeDocument/2006/relationships/customXml" Target="../ink/ink141.xml"/><Relationship Id="rId10" Type="http://schemas.openxmlformats.org/officeDocument/2006/relationships/customXml" Target="../ink/ink89.xml"/><Relationship Id="rId31" Type="http://schemas.openxmlformats.org/officeDocument/2006/relationships/image" Target="../media/image101.png"/><Relationship Id="rId44" Type="http://schemas.openxmlformats.org/officeDocument/2006/relationships/customXml" Target="../ink/ink106.xml"/><Relationship Id="rId52" Type="http://schemas.openxmlformats.org/officeDocument/2006/relationships/customXml" Target="../ink/ink110.xml"/><Relationship Id="rId60" Type="http://schemas.openxmlformats.org/officeDocument/2006/relationships/customXml" Target="../ink/ink114.xml"/><Relationship Id="rId65" Type="http://schemas.openxmlformats.org/officeDocument/2006/relationships/image" Target="../media/image118.png"/><Relationship Id="rId73" Type="http://schemas.openxmlformats.org/officeDocument/2006/relationships/image" Target="../media/image120.png"/><Relationship Id="rId78" Type="http://schemas.openxmlformats.org/officeDocument/2006/relationships/customXml" Target="../ink/ink123.xml"/><Relationship Id="rId81" Type="http://schemas.openxmlformats.org/officeDocument/2006/relationships/image" Target="../media/image124.png"/><Relationship Id="rId86" Type="http://schemas.openxmlformats.org/officeDocument/2006/relationships/customXml" Target="../ink/ink127.xml"/><Relationship Id="rId94" Type="http://schemas.openxmlformats.org/officeDocument/2006/relationships/customXml" Target="../ink/ink131.xml"/><Relationship Id="rId99" Type="http://schemas.openxmlformats.org/officeDocument/2006/relationships/image" Target="../media/image133.png"/><Relationship Id="rId101" Type="http://schemas.openxmlformats.org/officeDocument/2006/relationships/image" Target="../media/image134.png"/><Relationship Id="rId4" Type="http://schemas.openxmlformats.org/officeDocument/2006/relationships/customXml" Target="../ink/ink86.xml"/><Relationship Id="rId9" Type="http://schemas.openxmlformats.org/officeDocument/2006/relationships/image" Target="../media/image90.png"/><Relationship Id="rId13" Type="http://schemas.openxmlformats.org/officeDocument/2006/relationships/image" Target="../media/image92.png"/><Relationship Id="rId18" Type="http://schemas.openxmlformats.org/officeDocument/2006/relationships/customXml" Target="../ink/ink93.xml"/><Relationship Id="rId39" Type="http://schemas.openxmlformats.org/officeDocument/2006/relationships/image" Target="../media/image105.png"/><Relationship Id="rId109" Type="http://schemas.openxmlformats.org/officeDocument/2006/relationships/image" Target="../media/image138.png"/><Relationship Id="rId34" Type="http://schemas.openxmlformats.org/officeDocument/2006/relationships/customXml" Target="../ink/ink101.xml"/><Relationship Id="rId50" Type="http://schemas.openxmlformats.org/officeDocument/2006/relationships/customXml" Target="../ink/ink109.xml"/><Relationship Id="rId55" Type="http://schemas.openxmlformats.org/officeDocument/2006/relationships/image" Target="../media/image113.png"/><Relationship Id="rId76" Type="http://schemas.openxmlformats.org/officeDocument/2006/relationships/customXml" Target="../ink/ink122.xml"/><Relationship Id="rId97" Type="http://schemas.openxmlformats.org/officeDocument/2006/relationships/image" Target="../media/image132.png"/><Relationship Id="rId104" Type="http://schemas.openxmlformats.org/officeDocument/2006/relationships/customXml" Target="../ink/ink136.xml"/><Relationship Id="rId7" Type="http://schemas.openxmlformats.org/officeDocument/2006/relationships/image" Target="../media/image89.png"/><Relationship Id="rId71" Type="http://schemas.openxmlformats.org/officeDocument/2006/relationships/image" Target="../media/image86.png"/><Relationship Id="rId92" Type="http://schemas.openxmlformats.org/officeDocument/2006/relationships/customXml" Target="../ink/ink130.xml"/><Relationship Id="rId2" Type="http://schemas.openxmlformats.org/officeDocument/2006/relationships/customXml" Target="../ink/ink85.xml"/><Relationship Id="rId2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0626-12FD-8728-3050-DA984F748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BF83E-CD0F-2071-630E-AB716E03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1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5C58-F60C-12F5-DBE3-2A64D04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E3BA-47C8-CC05-FC8D-6DA0E4FA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unit of software that package code and all its dependencies</a:t>
            </a:r>
          </a:p>
          <a:p>
            <a:r>
              <a:rPr lang="en-US" dirty="0"/>
              <a:t>Docker is a container image in a lightweight, standalone, executable package of software</a:t>
            </a:r>
          </a:p>
          <a:p>
            <a:r>
              <a:rPr lang="en-US" dirty="0"/>
              <a:t>Operating System level virtualization</a:t>
            </a:r>
          </a:p>
          <a:p>
            <a:r>
              <a:rPr lang="en-IN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IN" dirty="0"/>
              <a:t>http://scm.zoomquiet.top/data/20131004215734/index.html</a:t>
            </a:r>
          </a:p>
        </p:txBody>
      </p:sp>
    </p:spTree>
    <p:extLst>
      <p:ext uri="{BB962C8B-B14F-4D97-AF65-F5344CB8AC3E}">
        <p14:creationId xmlns:p14="http://schemas.microsoft.com/office/powerpoint/2010/main" val="76990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CF63-5DAD-39F9-7BF6-FD61E82C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533D-A5C2-B531-5D2B-953B1CCB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  <a:p>
            <a:r>
              <a:rPr lang="en-US" dirty="0"/>
              <a:t>Modern, portable, microservices-based applications that benefit from Kubernetes Orchestration</a:t>
            </a:r>
          </a:p>
          <a:p>
            <a:r>
              <a:rPr lang="en-US" dirty="0"/>
              <a:t>Managed Kubernetes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88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9F8A-42A3-5A00-982B-CE67855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A994-188A-5827-4FF5-73E5BE11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6361"/>
          </a:xfrm>
        </p:spPr>
        <p:txBody>
          <a:bodyPr/>
          <a:lstStyle/>
          <a:p>
            <a:r>
              <a:rPr lang="en-US" dirty="0"/>
              <a:t>Two components:</a:t>
            </a:r>
          </a:p>
          <a:p>
            <a:pPr lvl="1"/>
            <a:r>
              <a:rPr lang="en-US" dirty="0"/>
              <a:t>Cluster Master Node provides the core Kubernetes services and orchestration of application workloads</a:t>
            </a:r>
          </a:p>
          <a:p>
            <a:pPr lvl="1"/>
            <a:r>
              <a:rPr lang="en-US" dirty="0"/>
              <a:t>Nodes run your application workloads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974561-3F10-313D-E1DE-6DDD1171DE4A}"/>
              </a:ext>
            </a:extLst>
          </p:cNvPr>
          <p:cNvSpPr/>
          <p:nvPr/>
        </p:nvSpPr>
        <p:spPr>
          <a:xfrm>
            <a:off x="1187669" y="3676923"/>
            <a:ext cx="4351283" cy="28394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Azure Managed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5933A-6EFC-5EAD-BDCB-B42C998108F9}"/>
              </a:ext>
            </a:extLst>
          </p:cNvPr>
          <p:cNvSpPr/>
          <p:nvPr/>
        </p:nvSpPr>
        <p:spPr>
          <a:xfrm>
            <a:off x="1545022" y="4214648"/>
            <a:ext cx="3536731" cy="19128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Cluster Master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C6AC-8D25-5663-6546-2AC7200B3FE1}"/>
              </a:ext>
            </a:extLst>
          </p:cNvPr>
          <p:cNvSpPr/>
          <p:nvPr/>
        </p:nvSpPr>
        <p:spPr>
          <a:xfrm>
            <a:off x="6926318" y="3676924"/>
            <a:ext cx="4351283" cy="2876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Customer-managed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77C71-1F48-E6A1-B37A-70FE2D171C34}"/>
              </a:ext>
            </a:extLst>
          </p:cNvPr>
          <p:cNvSpPr/>
          <p:nvPr/>
        </p:nvSpPr>
        <p:spPr>
          <a:xfrm>
            <a:off x="7220607" y="42146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BE7C1-FD5E-DBC4-6200-7BDE9338D90C}"/>
              </a:ext>
            </a:extLst>
          </p:cNvPr>
          <p:cNvSpPr/>
          <p:nvPr/>
        </p:nvSpPr>
        <p:spPr>
          <a:xfrm>
            <a:off x="7373007" y="43670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CFD50-B4EA-1C62-37BF-C9CA8F421531}"/>
              </a:ext>
            </a:extLst>
          </p:cNvPr>
          <p:cNvSpPr/>
          <p:nvPr/>
        </p:nvSpPr>
        <p:spPr>
          <a:xfrm>
            <a:off x="7525407" y="45194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06F9D-54A6-6367-B12D-79523559CD7E}"/>
              </a:ext>
            </a:extLst>
          </p:cNvPr>
          <p:cNvSpPr/>
          <p:nvPr/>
        </p:nvSpPr>
        <p:spPr>
          <a:xfrm>
            <a:off x="1933903" y="4677103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API Server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665F6-99D2-01A9-D2DF-3D0CAA137E1F}"/>
              </a:ext>
            </a:extLst>
          </p:cNvPr>
          <p:cNvSpPr/>
          <p:nvPr/>
        </p:nvSpPr>
        <p:spPr>
          <a:xfrm>
            <a:off x="3507828" y="4677103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Scheduler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96D1F-C3B2-4943-2E1B-9AE969E781E5}"/>
              </a:ext>
            </a:extLst>
          </p:cNvPr>
          <p:cNvSpPr/>
          <p:nvPr/>
        </p:nvSpPr>
        <p:spPr>
          <a:xfrm>
            <a:off x="1933903" y="5412826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etcd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C4DD3A-A511-A256-969E-005651E6882E}"/>
              </a:ext>
            </a:extLst>
          </p:cNvPr>
          <p:cNvSpPr/>
          <p:nvPr/>
        </p:nvSpPr>
        <p:spPr>
          <a:xfrm>
            <a:off x="3507828" y="5412826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Controller manager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22107-7939-9C29-8216-292CDB433330}"/>
              </a:ext>
            </a:extLst>
          </p:cNvPr>
          <p:cNvSpPr/>
          <p:nvPr/>
        </p:nvSpPr>
        <p:spPr>
          <a:xfrm>
            <a:off x="7922170" y="4824248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kubelet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23C64D-2A0B-E2AE-842D-51F2C1307C66}"/>
              </a:ext>
            </a:extLst>
          </p:cNvPr>
          <p:cNvSpPr/>
          <p:nvPr/>
        </p:nvSpPr>
        <p:spPr>
          <a:xfrm>
            <a:off x="9496095" y="4824248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Container runtime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7BA7B-F7F2-DA37-D7F8-E254B0F6C64A}"/>
              </a:ext>
            </a:extLst>
          </p:cNvPr>
          <p:cNvSpPr/>
          <p:nvPr/>
        </p:nvSpPr>
        <p:spPr>
          <a:xfrm>
            <a:off x="7922170" y="5528441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/>
                </a:solidFill>
              </a:rPr>
              <a:t>Kube</a:t>
            </a:r>
            <a:r>
              <a:rPr lang="en-US" sz="1600" dirty="0">
                <a:solidFill>
                  <a:schemeClr val="accent1"/>
                </a:solidFill>
              </a:rPr>
              <a:t>-proxy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5DA3E7-B6B0-ADD3-6137-83F973FE666D}"/>
              </a:ext>
            </a:extLst>
          </p:cNvPr>
          <p:cNvSpPr/>
          <p:nvPr/>
        </p:nvSpPr>
        <p:spPr>
          <a:xfrm>
            <a:off x="9496095" y="5528441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Container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3EB589-E110-7506-7E44-8B4C043F8EEE}"/>
              </a:ext>
            </a:extLst>
          </p:cNvPr>
          <p:cNvCxnSpPr/>
          <p:nvPr/>
        </p:nvCxnSpPr>
        <p:spPr>
          <a:xfrm flipH="1">
            <a:off x="4658711" y="4782207"/>
            <a:ext cx="286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9EF7A8-3CFF-6C30-6FD8-CE7C8BAD8DAA}"/>
              </a:ext>
            </a:extLst>
          </p:cNvPr>
          <p:cNvCxnSpPr>
            <a:cxnSpLocks/>
          </p:cNvCxnSpPr>
          <p:nvPr/>
        </p:nvCxnSpPr>
        <p:spPr>
          <a:xfrm>
            <a:off x="4666594" y="4934608"/>
            <a:ext cx="3255576" cy="5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E3B527-3CBF-4BEF-3B56-61B4576F7652}"/>
              </a:ext>
            </a:extLst>
          </p:cNvPr>
          <p:cNvGrpSpPr/>
          <p:nvPr/>
        </p:nvGrpSpPr>
        <p:grpSpPr>
          <a:xfrm>
            <a:off x="3165927" y="4876961"/>
            <a:ext cx="248400" cy="73800"/>
            <a:chOff x="3165927" y="4876961"/>
            <a:chExt cx="2484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88A419-C786-6673-C497-4BA6DD06277C}"/>
                    </a:ext>
                  </a:extLst>
                </p14:cNvPr>
                <p14:cNvContentPartPr/>
                <p14:nvPr/>
              </p14:nvContentPartPr>
              <p14:xfrm>
                <a:off x="3165927" y="4891361"/>
                <a:ext cx="248400" cy="5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88A419-C786-6673-C497-4BA6DD0627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57287" y="4882721"/>
                  <a:ext cx="266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1AE1D1-513C-7AED-8EDE-373CBFC84C55}"/>
                    </a:ext>
                  </a:extLst>
                </p14:cNvPr>
                <p14:cNvContentPartPr/>
                <p14:nvPr/>
              </p14:nvContentPartPr>
              <p14:xfrm>
                <a:off x="3169887" y="4876961"/>
                <a:ext cx="77400" cy="7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1AE1D1-513C-7AED-8EDE-373CBFC84C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0887" y="4868321"/>
                  <a:ext cx="9504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73CFF2-B0AF-42A3-9AA6-8AEA86C85058}"/>
              </a:ext>
            </a:extLst>
          </p:cNvPr>
          <p:cNvGrpSpPr/>
          <p:nvPr/>
        </p:nvGrpSpPr>
        <p:grpSpPr>
          <a:xfrm>
            <a:off x="3130647" y="5060561"/>
            <a:ext cx="298080" cy="267480"/>
            <a:chOff x="3130647" y="5060561"/>
            <a:chExt cx="2980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9BA9E4-CAF8-3FA7-7A14-121D661164A7}"/>
                    </a:ext>
                  </a:extLst>
                </p14:cNvPr>
                <p14:cNvContentPartPr/>
                <p14:nvPr/>
              </p14:nvContentPartPr>
              <p14:xfrm>
                <a:off x="3130647" y="5073881"/>
                <a:ext cx="298080" cy="254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9BA9E4-CAF8-3FA7-7A14-121D66116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1647" y="5065241"/>
                  <a:ext cx="315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E2F684-F66D-FCDC-225B-0D977B31EFD3}"/>
                    </a:ext>
                  </a:extLst>
                </p14:cNvPr>
                <p14:cNvContentPartPr/>
                <p14:nvPr/>
              </p14:nvContentPartPr>
              <p14:xfrm>
                <a:off x="3136047" y="5060561"/>
                <a:ext cx="111960" cy="128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E2F684-F66D-FCDC-225B-0D977B31EF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7047" y="5051561"/>
                  <a:ext cx="1296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4099DC-3397-C98C-A19F-C428D11BF65B}"/>
              </a:ext>
            </a:extLst>
          </p:cNvPr>
          <p:cNvGrpSpPr/>
          <p:nvPr/>
        </p:nvGrpSpPr>
        <p:grpSpPr>
          <a:xfrm>
            <a:off x="2538087" y="5149841"/>
            <a:ext cx="138240" cy="217440"/>
            <a:chOff x="2538087" y="5149841"/>
            <a:chExt cx="13824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6842CE-A1A5-C8B9-1C5F-426FC1432337}"/>
                    </a:ext>
                  </a:extLst>
                </p14:cNvPr>
                <p14:cNvContentPartPr/>
                <p14:nvPr/>
              </p14:nvContentPartPr>
              <p14:xfrm>
                <a:off x="2566167" y="5149841"/>
                <a:ext cx="70920" cy="21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6842CE-A1A5-C8B9-1C5F-426FC14323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57167" y="5140841"/>
                  <a:ext cx="88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84C83D-2B3A-5E27-AC9F-7AF47CCE1A3A}"/>
                    </a:ext>
                  </a:extLst>
                </p14:cNvPr>
                <p14:cNvContentPartPr/>
                <p14:nvPr/>
              </p14:nvContentPartPr>
              <p14:xfrm>
                <a:off x="2538087" y="5158121"/>
                <a:ext cx="138240" cy="86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84C83D-2B3A-5E27-AC9F-7AF47CCE1A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9447" y="5149481"/>
                  <a:ext cx="15588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32DD334-9E5F-4DC5-24BF-C6829F7F3186}"/>
                  </a:ext>
                </a:extLst>
              </p14:cNvPr>
              <p14:cNvContentPartPr/>
              <p14:nvPr/>
            </p14:nvContentPartPr>
            <p14:xfrm>
              <a:off x="9997287" y="5292041"/>
              <a:ext cx="91080" cy="219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32DD334-9E5F-4DC5-24BF-C6829F7F31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8647" y="5283401"/>
                <a:ext cx="10872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AAC31C90-A8B9-03F5-ABA5-6FEE0D2FE405}"/>
              </a:ext>
            </a:extLst>
          </p:cNvPr>
          <p:cNvGrpSpPr/>
          <p:nvPr/>
        </p:nvGrpSpPr>
        <p:grpSpPr>
          <a:xfrm>
            <a:off x="148047" y="4523081"/>
            <a:ext cx="1688040" cy="511920"/>
            <a:chOff x="148047" y="4523081"/>
            <a:chExt cx="168804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6FDB64-FD88-56A6-A71B-E26CAA13E425}"/>
                    </a:ext>
                  </a:extLst>
                </p14:cNvPr>
                <p14:cNvContentPartPr/>
                <p14:nvPr/>
              </p14:nvContentPartPr>
              <p14:xfrm>
                <a:off x="922047" y="4725761"/>
                <a:ext cx="914040" cy="19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6FDB64-FD88-56A6-A71B-E26CAA13E4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047" y="4717121"/>
                  <a:ext cx="931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B8EE13-B834-6439-D80A-74709EF77D1D}"/>
                    </a:ext>
                  </a:extLst>
                </p14:cNvPr>
                <p14:cNvContentPartPr/>
                <p14:nvPr/>
              </p14:nvContentPartPr>
              <p14:xfrm>
                <a:off x="148047" y="4795961"/>
                <a:ext cx="91440" cy="23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B8EE13-B834-6439-D80A-74709EF77D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9047" y="4786961"/>
                  <a:ext cx="109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73807E-A1DF-B47D-F4C0-C4184486368F}"/>
                    </a:ext>
                  </a:extLst>
                </p14:cNvPr>
                <p14:cNvContentPartPr/>
                <p14:nvPr/>
              </p14:nvContentPartPr>
              <p14:xfrm>
                <a:off x="281607" y="4659881"/>
                <a:ext cx="244800" cy="27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73807E-A1DF-B47D-F4C0-C418448636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2967" y="4651241"/>
                  <a:ext cx="262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BE8EC0-117A-C503-621D-4C5924CDF475}"/>
                    </a:ext>
                  </a:extLst>
                </p14:cNvPr>
                <p14:cNvContentPartPr/>
                <p14:nvPr/>
              </p14:nvContentPartPr>
              <p14:xfrm>
                <a:off x="556647" y="4731161"/>
                <a:ext cx="84600" cy="12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BE8EC0-117A-C503-621D-4C5924CDF4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7647" y="4722521"/>
                  <a:ext cx="102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FA4D41-EBE8-5923-8F9C-567046476357}"/>
                    </a:ext>
                  </a:extLst>
                </p14:cNvPr>
                <p14:cNvContentPartPr/>
                <p14:nvPr/>
              </p14:nvContentPartPr>
              <p14:xfrm>
                <a:off x="671847" y="4723601"/>
                <a:ext cx="91080" cy="138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FA4D41-EBE8-5923-8F9C-5670464763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2847" y="4714601"/>
                  <a:ext cx="108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DADA22-5B25-59FC-8803-8AFDF9FB33AA}"/>
                    </a:ext>
                  </a:extLst>
                </p14:cNvPr>
                <p14:cNvContentPartPr/>
                <p14:nvPr/>
              </p14:nvContentPartPr>
              <p14:xfrm>
                <a:off x="766887" y="4523081"/>
                <a:ext cx="137880" cy="27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DADA22-5B25-59FC-8803-8AFDF9FB33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887" y="4514081"/>
                  <a:ext cx="155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C3687B-6CCB-C902-0710-1F4574CF26D5}"/>
                    </a:ext>
                  </a:extLst>
                </p14:cNvPr>
                <p14:cNvContentPartPr/>
                <p14:nvPr/>
              </p14:nvContentPartPr>
              <p14:xfrm>
                <a:off x="716127" y="4639361"/>
                <a:ext cx="120240" cy="65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C3687B-6CCB-C902-0710-1F4574CF26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487" y="4630721"/>
                  <a:ext cx="1378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5716EF-A948-3159-11A8-ED2C76F08192}"/>
              </a:ext>
            </a:extLst>
          </p:cNvPr>
          <p:cNvGrpSpPr/>
          <p:nvPr/>
        </p:nvGrpSpPr>
        <p:grpSpPr>
          <a:xfrm>
            <a:off x="9071727" y="2714801"/>
            <a:ext cx="2441160" cy="2668320"/>
            <a:chOff x="9071727" y="2714801"/>
            <a:chExt cx="24411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EEE5D3-3ABD-F921-6E78-5C0DCE0433E2}"/>
                    </a:ext>
                  </a:extLst>
                </p14:cNvPr>
                <p14:cNvContentPartPr/>
                <p14:nvPr/>
              </p14:nvContentPartPr>
              <p14:xfrm>
                <a:off x="10003767" y="5293481"/>
                <a:ext cx="174600" cy="89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EEE5D3-3ABD-F921-6E78-5C0DCE0433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95127" y="5284841"/>
                  <a:ext cx="192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390B66-C069-ECCC-C046-D9B6CA49A676}"/>
                    </a:ext>
                  </a:extLst>
                </p14:cNvPr>
                <p14:cNvContentPartPr/>
                <p14:nvPr/>
              </p14:nvContentPartPr>
              <p14:xfrm>
                <a:off x="9071727" y="5053361"/>
                <a:ext cx="471600" cy="22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390B66-C069-ECCC-C046-D9B6CA49A6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63087" y="5044361"/>
                  <a:ext cx="489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E422D1-2A4C-87F3-1078-742C1DF3C9A2}"/>
                    </a:ext>
                  </a:extLst>
                </p14:cNvPr>
                <p14:cNvContentPartPr/>
                <p14:nvPr/>
              </p14:nvContentPartPr>
              <p14:xfrm>
                <a:off x="9396087" y="5032841"/>
                <a:ext cx="131040" cy="136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E422D1-2A4C-87F3-1078-742C1DF3C9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87447" y="5023841"/>
                  <a:ext cx="148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94056C0-10AD-6356-42E9-6B7F8E3F53AB}"/>
                    </a:ext>
                  </a:extLst>
                </p14:cNvPr>
                <p14:cNvContentPartPr/>
                <p14:nvPr/>
              </p14:nvContentPartPr>
              <p14:xfrm>
                <a:off x="10448367" y="3526961"/>
                <a:ext cx="1064520" cy="1521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94056C0-10AD-6356-42E9-6B7F8E3F53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39727" y="3518321"/>
                  <a:ext cx="1082160" cy="15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0EFDFA-8992-238F-7DAE-7EC1922AB130}"/>
                    </a:ext>
                  </a:extLst>
                </p14:cNvPr>
                <p14:cNvContentPartPr/>
                <p14:nvPr/>
              </p14:nvContentPartPr>
              <p14:xfrm>
                <a:off x="9595527" y="3016121"/>
                <a:ext cx="48600" cy="104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0EFDFA-8992-238F-7DAE-7EC1922AB1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86887" y="3007481"/>
                  <a:ext cx="66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B8D42D9-9619-3626-886E-3CC451BD583D}"/>
                    </a:ext>
                  </a:extLst>
                </p14:cNvPr>
                <p14:cNvContentPartPr/>
                <p14:nvPr/>
              </p14:nvContentPartPr>
              <p14:xfrm>
                <a:off x="9589047" y="3028361"/>
                <a:ext cx="115560" cy="7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B8D42D9-9619-3626-886E-3CC451BD58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80047" y="3019361"/>
                  <a:ext cx="133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58A6D5-4048-25AE-0490-EDCB8E2AEB1D}"/>
                    </a:ext>
                  </a:extLst>
                </p14:cNvPr>
                <p14:cNvContentPartPr/>
                <p14:nvPr/>
              </p14:nvContentPartPr>
              <p14:xfrm>
                <a:off x="9737727" y="2976161"/>
                <a:ext cx="95400" cy="10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58A6D5-4048-25AE-0490-EDCB8E2AEB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28727" y="2967521"/>
                  <a:ext cx="113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85FCB3-9372-39F7-0420-0867E2133677}"/>
                    </a:ext>
                  </a:extLst>
                </p14:cNvPr>
                <p14:cNvContentPartPr/>
                <p14:nvPr/>
              </p14:nvContentPartPr>
              <p14:xfrm>
                <a:off x="9831327" y="2956361"/>
                <a:ext cx="137160" cy="11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85FCB3-9372-39F7-0420-0867E21336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22687" y="2947361"/>
                  <a:ext cx="154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0D8C08-31DE-35AA-E195-77A5069C6039}"/>
                    </a:ext>
                  </a:extLst>
                </p14:cNvPr>
                <p14:cNvContentPartPr/>
                <p14:nvPr/>
              </p14:nvContentPartPr>
              <p14:xfrm>
                <a:off x="9980367" y="2876081"/>
                <a:ext cx="42120" cy="165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0D8C08-31DE-35AA-E195-77A5069C60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71727" y="2867441"/>
                  <a:ext cx="59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A7BEBC-2D46-E7D8-9CD5-5D746019097E}"/>
                    </a:ext>
                  </a:extLst>
                </p14:cNvPr>
                <p14:cNvContentPartPr/>
                <p14:nvPr/>
              </p14:nvContentPartPr>
              <p14:xfrm>
                <a:off x="9964887" y="2914601"/>
                <a:ext cx="112680" cy="125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A7BEBC-2D46-E7D8-9CD5-5D74601909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55887" y="2905961"/>
                  <a:ext cx="130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0D050F-B263-4CF5-CBC9-9220707431BA}"/>
                    </a:ext>
                  </a:extLst>
                </p14:cNvPr>
                <p14:cNvContentPartPr/>
                <p14:nvPr/>
              </p14:nvContentPartPr>
              <p14:xfrm>
                <a:off x="10120767" y="2896601"/>
                <a:ext cx="99720" cy="10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0D050F-B263-4CF5-CBC9-9220707431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11767" y="2887961"/>
                  <a:ext cx="117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5C697-3B0B-C22D-6444-81B3A286E0B7}"/>
                    </a:ext>
                  </a:extLst>
                </p14:cNvPr>
                <p14:cNvContentPartPr/>
                <p14:nvPr/>
              </p14:nvContentPartPr>
              <p14:xfrm>
                <a:off x="10239207" y="2877881"/>
                <a:ext cx="95040" cy="117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5C697-3B0B-C22D-6444-81B3A286E0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30567" y="2869241"/>
                  <a:ext cx="11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6F0BF1-0EC9-83D9-2580-EA05B3021A46}"/>
                    </a:ext>
                  </a:extLst>
                </p14:cNvPr>
                <p14:cNvContentPartPr/>
                <p14:nvPr/>
              </p14:nvContentPartPr>
              <p14:xfrm>
                <a:off x="10441167" y="2793281"/>
                <a:ext cx="177120" cy="98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6F0BF1-0EC9-83D9-2580-EA05B3021A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32527" y="2784641"/>
                  <a:ext cx="194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4833B9-FE99-91B3-1F44-BD7CD341AADE}"/>
                    </a:ext>
                  </a:extLst>
                </p14:cNvPr>
                <p14:cNvContentPartPr/>
                <p14:nvPr/>
              </p14:nvContentPartPr>
              <p14:xfrm>
                <a:off x="10720167" y="2749361"/>
                <a:ext cx="49320" cy="214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4833B9-FE99-91B3-1F44-BD7CD341AA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11527" y="2740361"/>
                  <a:ext cx="66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56E0D8-1F17-5A7C-16DB-AD3F1A6A69BC}"/>
                    </a:ext>
                  </a:extLst>
                </p14:cNvPr>
                <p14:cNvContentPartPr/>
                <p14:nvPr/>
              </p14:nvContentPartPr>
              <p14:xfrm>
                <a:off x="10818087" y="2820641"/>
                <a:ext cx="11520" cy="9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56E0D8-1F17-5A7C-16DB-AD3F1A6A69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09087" y="2811641"/>
                  <a:ext cx="29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9891FD5-2FBC-534E-7A50-5342CE0D6CB8}"/>
                    </a:ext>
                  </a:extLst>
                </p14:cNvPr>
                <p14:cNvContentPartPr/>
                <p14:nvPr/>
              </p14:nvContentPartPr>
              <p14:xfrm>
                <a:off x="10910967" y="2734601"/>
                <a:ext cx="65880" cy="228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9891FD5-2FBC-534E-7A50-5342CE0D6C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02327" y="2725961"/>
                  <a:ext cx="83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D355BBD-C33A-D5C1-56A2-C66C4C0F110A}"/>
                    </a:ext>
                  </a:extLst>
                </p14:cNvPr>
                <p14:cNvContentPartPr/>
                <p14:nvPr/>
              </p14:nvContentPartPr>
              <p14:xfrm>
                <a:off x="10971807" y="2714801"/>
                <a:ext cx="151560" cy="23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D355BBD-C33A-D5C1-56A2-C66C4C0F11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63167" y="2705801"/>
                  <a:ext cx="169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6B7830E-8FC3-6DC8-B7C4-0C2C03B8E8CC}"/>
                    </a:ext>
                  </a:extLst>
                </p14:cNvPr>
                <p14:cNvContentPartPr/>
                <p14:nvPr/>
              </p14:nvContentPartPr>
              <p14:xfrm>
                <a:off x="9672927" y="3264521"/>
                <a:ext cx="101160" cy="197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6B7830E-8FC3-6DC8-B7C4-0C2C03B8E8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64287" y="3255521"/>
                  <a:ext cx="118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2ED273-52CC-B33D-EE48-B230A28A37A5}"/>
                    </a:ext>
                  </a:extLst>
                </p14:cNvPr>
                <p14:cNvContentPartPr/>
                <p14:nvPr/>
              </p14:nvContentPartPr>
              <p14:xfrm>
                <a:off x="9815847" y="3335801"/>
                <a:ext cx="61200" cy="77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2ED273-52CC-B33D-EE48-B230A28A37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07207" y="3327161"/>
                  <a:ext cx="78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F782CD8-D2E3-2532-5040-99A3913ECD69}"/>
                    </a:ext>
                  </a:extLst>
                </p14:cNvPr>
                <p14:cNvContentPartPr/>
                <p14:nvPr/>
              </p14:nvContentPartPr>
              <p14:xfrm>
                <a:off x="9933927" y="3289361"/>
                <a:ext cx="95040" cy="82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F782CD8-D2E3-2532-5040-99A3913ECD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25287" y="3280361"/>
                  <a:ext cx="112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C63588-F9E7-BD10-962F-DAAA2C37542F}"/>
                    </a:ext>
                  </a:extLst>
                </p14:cNvPr>
                <p14:cNvContentPartPr/>
                <p14:nvPr/>
              </p14:nvContentPartPr>
              <p14:xfrm>
                <a:off x="10050927" y="3184601"/>
                <a:ext cx="60840" cy="156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C63588-F9E7-BD10-962F-DAAA2C3754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42287" y="3175601"/>
                  <a:ext cx="78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4B3E8B-8406-F4E0-4287-0586BD313C21}"/>
                    </a:ext>
                  </a:extLst>
                </p14:cNvPr>
                <p14:cNvContentPartPr/>
                <p14:nvPr/>
              </p14:nvContentPartPr>
              <p14:xfrm>
                <a:off x="10001967" y="3209801"/>
                <a:ext cx="327960" cy="132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4B3E8B-8406-F4E0-4287-0586BD313C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92967" y="3201161"/>
                  <a:ext cx="345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80CAB3-10F3-A3D6-84C5-CB16D3FB55DA}"/>
                    </a:ext>
                  </a:extLst>
                </p14:cNvPr>
                <p14:cNvContentPartPr/>
                <p14:nvPr/>
              </p14:nvContentPartPr>
              <p14:xfrm>
                <a:off x="10219047" y="3150761"/>
                <a:ext cx="22680" cy="10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80CAB3-10F3-A3D6-84C5-CB16D3FB55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10047" y="3142121"/>
                  <a:ext cx="40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481861-52E2-D0B4-1946-50A1B88BD933}"/>
                    </a:ext>
                  </a:extLst>
                </p14:cNvPr>
                <p14:cNvContentPartPr/>
                <p14:nvPr/>
              </p14:nvContentPartPr>
              <p14:xfrm>
                <a:off x="10336407" y="3220241"/>
                <a:ext cx="79200" cy="65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481861-52E2-D0B4-1946-50A1B88BD9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27407" y="3211241"/>
                  <a:ext cx="96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17E025-91E8-2D09-5B7B-DCA25A49F06D}"/>
                    </a:ext>
                  </a:extLst>
                </p14:cNvPr>
                <p14:cNvContentPartPr/>
                <p14:nvPr/>
              </p14:nvContentPartPr>
              <p14:xfrm>
                <a:off x="10431087" y="3186401"/>
                <a:ext cx="126360" cy="91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17E025-91E8-2D09-5B7B-DCA25A49F0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22447" y="3177761"/>
                  <a:ext cx="144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5C1427-AE85-B902-14F9-EC2F67F456B7}"/>
                    </a:ext>
                  </a:extLst>
                </p14:cNvPr>
                <p14:cNvContentPartPr/>
                <p14:nvPr/>
              </p14:nvContentPartPr>
              <p14:xfrm>
                <a:off x="10561407" y="3154001"/>
                <a:ext cx="54720" cy="91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5C1427-AE85-B902-14F9-EC2F67F456B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52407" y="3145001"/>
                  <a:ext cx="72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F9252F-A310-5538-F2EE-E50546BFB545}"/>
                    </a:ext>
                  </a:extLst>
                </p14:cNvPr>
                <p14:cNvContentPartPr/>
                <p14:nvPr/>
              </p14:nvContentPartPr>
              <p14:xfrm>
                <a:off x="10647807" y="3063641"/>
                <a:ext cx="99720" cy="19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F9252F-A310-5538-F2EE-E50546BFB5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39167" y="3055001"/>
                  <a:ext cx="117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F3D72C-C88C-94B8-1F5F-E1F26CCA1787}"/>
                    </a:ext>
                  </a:extLst>
                </p14:cNvPr>
                <p14:cNvContentPartPr/>
                <p14:nvPr/>
              </p14:nvContentPartPr>
              <p14:xfrm>
                <a:off x="10864527" y="3094601"/>
                <a:ext cx="104040" cy="94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F3D72C-C88C-94B8-1F5F-E1F26CCA17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55527" y="3085601"/>
                  <a:ext cx="12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396CF7-40D3-E6A3-F1FC-5B7CF7A02C12}"/>
                    </a:ext>
                  </a:extLst>
                </p14:cNvPr>
                <p14:cNvContentPartPr/>
                <p14:nvPr/>
              </p14:nvContentPartPr>
              <p14:xfrm>
                <a:off x="11045247" y="3053921"/>
                <a:ext cx="41760" cy="121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396CF7-40D3-E6A3-F1FC-5B7CF7A02C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36607" y="3044921"/>
                  <a:ext cx="59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99808C-E058-3540-4F15-FEEA016D865B}"/>
                    </a:ext>
                  </a:extLst>
                </p14:cNvPr>
                <p14:cNvContentPartPr/>
                <p14:nvPr/>
              </p14:nvContentPartPr>
              <p14:xfrm>
                <a:off x="11134167" y="3116921"/>
                <a:ext cx="720" cy="12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99808C-E058-3540-4F15-FEEA016D86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25167" y="3107921"/>
                  <a:ext cx="18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4B8ADE-062B-BFC4-2C2E-701D0FC94414}"/>
                    </a:ext>
                  </a:extLst>
                </p14:cNvPr>
                <p14:cNvContentPartPr/>
                <p14:nvPr/>
              </p14:nvContentPartPr>
              <p14:xfrm>
                <a:off x="11177727" y="3039521"/>
                <a:ext cx="66240" cy="14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4B8ADE-062B-BFC4-2C2E-701D0FC944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69087" y="3030881"/>
                  <a:ext cx="83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D1F7F9-8F58-9181-AC4E-241E6A6D5E3B}"/>
                    </a:ext>
                  </a:extLst>
                </p14:cNvPr>
                <p14:cNvContentPartPr/>
                <p14:nvPr/>
              </p14:nvContentPartPr>
              <p14:xfrm>
                <a:off x="11262687" y="3007481"/>
                <a:ext cx="117720" cy="18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D1F7F9-8F58-9181-AC4E-241E6A6D5E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54047" y="2998481"/>
                  <a:ext cx="13536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05FE474-5148-0673-E218-0B8D44C00E43}"/>
                  </a:ext>
                </a:extLst>
              </p14:cNvPr>
              <p14:cNvContentPartPr/>
              <p14:nvPr/>
            </p14:nvContentPartPr>
            <p14:xfrm>
              <a:off x="11517567" y="3026921"/>
              <a:ext cx="3240" cy="2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05FE474-5148-0673-E218-0B8D44C00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08567" y="3018281"/>
                <a:ext cx="2088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74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4042-B574-5D4D-247D-B3703F0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D67A-B466-F5F6-2663-9D0797C9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– VM</a:t>
            </a:r>
          </a:p>
          <a:p>
            <a:r>
              <a:rPr lang="en-US" dirty="0"/>
              <a:t>Node Pools – Nodes of same configuration are grouped together into node pools.</a:t>
            </a:r>
          </a:p>
          <a:p>
            <a:r>
              <a:rPr lang="en-US" dirty="0"/>
              <a:t>Pods – Pods are used to run instances of your application. 1:1 mapping of pod with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06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F228-5B28-B5DE-52C0-94C72C9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959D-5313-DD71-3E8A-402C11A7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component security</a:t>
            </a:r>
          </a:p>
          <a:p>
            <a:r>
              <a:rPr lang="en-US" dirty="0"/>
              <a:t>Node security</a:t>
            </a:r>
          </a:p>
          <a:p>
            <a:r>
              <a:rPr lang="en-US" dirty="0"/>
              <a:t>Cluster upgrades – Cordon and drain</a:t>
            </a:r>
          </a:p>
          <a:p>
            <a:r>
              <a:rPr lang="en-US" dirty="0"/>
              <a:t>Network security</a:t>
            </a:r>
          </a:p>
          <a:p>
            <a:r>
              <a:rPr lang="en-US" dirty="0"/>
              <a:t>Kubernetes Secrets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23FC872-401C-153F-FFCE-012BA4FDE76D}"/>
                  </a:ext>
                </a:extLst>
              </p14:cNvPr>
              <p14:cNvContentPartPr/>
              <p14:nvPr/>
            </p14:nvContentPartPr>
            <p14:xfrm>
              <a:off x="8528260" y="1747881"/>
              <a:ext cx="2243160" cy="1738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23FC872-401C-153F-FFCE-012BA4FDE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9260" y="1738881"/>
                <a:ext cx="2260800" cy="175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E4942E56-AAD4-5E15-CA6C-7D2C29D68542}"/>
              </a:ext>
            </a:extLst>
          </p:cNvPr>
          <p:cNvGrpSpPr/>
          <p:nvPr/>
        </p:nvGrpSpPr>
        <p:grpSpPr>
          <a:xfrm>
            <a:off x="7554460" y="666801"/>
            <a:ext cx="4562640" cy="3207600"/>
            <a:chOff x="7554460" y="666801"/>
            <a:chExt cx="4562640" cy="32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5B274B2-70DF-6E76-A537-218C563559D9}"/>
                    </a:ext>
                  </a:extLst>
                </p14:cNvPr>
                <p14:cNvContentPartPr/>
                <p14:nvPr/>
              </p14:nvContentPartPr>
              <p14:xfrm>
                <a:off x="8018860" y="1830321"/>
                <a:ext cx="144000" cy="206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B274B2-70DF-6E76-A537-218C563559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09860" y="1821681"/>
                  <a:ext cx="161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B51C89-CB90-516A-F737-C161F1F13372}"/>
                    </a:ext>
                  </a:extLst>
                </p14:cNvPr>
                <p14:cNvContentPartPr/>
                <p14:nvPr/>
              </p14:nvContentPartPr>
              <p14:xfrm>
                <a:off x="8234860" y="1849401"/>
                <a:ext cx="257400" cy="114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B51C89-CB90-516A-F737-C161F1F133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25860" y="1840401"/>
                  <a:ext cx="275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C5072F-26F2-835B-D666-18B9F3B5417F}"/>
                    </a:ext>
                  </a:extLst>
                </p14:cNvPr>
                <p14:cNvContentPartPr/>
                <p14:nvPr/>
              </p14:nvContentPartPr>
              <p14:xfrm>
                <a:off x="7915540" y="1588041"/>
                <a:ext cx="752040" cy="409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C5072F-26F2-835B-D666-18B9F3B541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06900" y="1579401"/>
                  <a:ext cx="7696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3E1D64-8D1E-9E41-BDAF-E28C29DED8C9}"/>
                    </a:ext>
                  </a:extLst>
                </p14:cNvPr>
                <p14:cNvContentPartPr/>
                <p14:nvPr/>
              </p14:nvContentPartPr>
              <p14:xfrm>
                <a:off x="7871260" y="1748961"/>
                <a:ext cx="892440" cy="408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3E1D64-8D1E-9E41-BDAF-E28C29DED8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62620" y="1739961"/>
                  <a:ext cx="9100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308C6-295D-5AFE-F4CE-706C208D8016}"/>
                    </a:ext>
                  </a:extLst>
                </p14:cNvPr>
                <p14:cNvContentPartPr/>
                <p14:nvPr/>
              </p14:nvContentPartPr>
              <p14:xfrm>
                <a:off x="9103540" y="1544841"/>
                <a:ext cx="155520" cy="200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308C6-295D-5AFE-F4CE-706C208D80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94540" y="1536201"/>
                  <a:ext cx="173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F52A18-22C3-21EE-1EB4-11DB25A68F7A}"/>
                    </a:ext>
                  </a:extLst>
                </p14:cNvPr>
                <p14:cNvContentPartPr/>
                <p14:nvPr/>
              </p14:nvContentPartPr>
              <p14:xfrm>
                <a:off x="9353020" y="1551681"/>
                <a:ext cx="243360" cy="11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F52A18-22C3-21EE-1EB4-11DB25A68F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44380" y="1543041"/>
                  <a:ext cx="261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781C142-133E-2CB6-9131-3E0CF414F1D4}"/>
                    </a:ext>
                  </a:extLst>
                </p14:cNvPr>
                <p14:cNvContentPartPr/>
                <p14:nvPr/>
              </p14:nvContentPartPr>
              <p14:xfrm>
                <a:off x="8940460" y="1314441"/>
                <a:ext cx="828000" cy="408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781C142-133E-2CB6-9131-3E0CF414F1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31820" y="1305801"/>
                  <a:ext cx="8456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92BFC1-C064-D336-70E0-38630D3D5509}"/>
                    </a:ext>
                  </a:extLst>
                </p14:cNvPr>
                <p14:cNvContentPartPr/>
                <p14:nvPr/>
              </p14:nvContentPartPr>
              <p14:xfrm>
                <a:off x="8973580" y="1376001"/>
                <a:ext cx="680760" cy="423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92BFC1-C064-D336-70E0-38630D3D55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64940" y="1367361"/>
                  <a:ext cx="6984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06032E-9FF5-7CB0-A115-0C89AD0F9D00}"/>
                    </a:ext>
                  </a:extLst>
                </p14:cNvPr>
                <p14:cNvContentPartPr/>
                <p14:nvPr/>
              </p14:nvContentPartPr>
              <p14:xfrm>
                <a:off x="10084900" y="1322361"/>
                <a:ext cx="152280" cy="176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06032E-9FF5-7CB0-A115-0C89AD0F9D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76260" y="1313361"/>
                  <a:ext cx="169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9FBCB9-68D9-8AFD-D3BF-8829B4C396E8}"/>
                    </a:ext>
                  </a:extLst>
                </p14:cNvPr>
                <p14:cNvContentPartPr/>
                <p14:nvPr/>
              </p14:nvContentPartPr>
              <p14:xfrm>
                <a:off x="10342300" y="1318041"/>
                <a:ext cx="253440" cy="10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9FBCB9-68D9-8AFD-D3BF-8829B4C396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33300" y="1309041"/>
                  <a:ext cx="271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B367F1E-A528-0830-37F5-41B607C1219A}"/>
                    </a:ext>
                  </a:extLst>
                </p14:cNvPr>
                <p14:cNvContentPartPr/>
                <p14:nvPr/>
              </p14:nvContentPartPr>
              <p14:xfrm>
                <a:off x="10001380" y="1075401"/>
                <a:ext cx="762840" cy="532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B367F1E-A528-0830-37F5-41B607C121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92380" y="1066761"/>
                  <a:ext cx="7804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C3BB9E-7DC7-2C82-FD53-2CE18D50DF8E}"/>
                    </a:ext>
                  </a:extLst>
                </p14:cNvPr>
                <p14:cNvContentPartPr/>
                <p14:nvPr/>
              </p14:nvContentPartPr>
              <p14:xfrm>
                <a:off x="10037380" y="1146321"/>
                <a:ext cx="918360" cy="433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C3BB9E-7DC7-2C82-FD53-2CE18D50DF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28740" y="1137321"/>
                  <a:ext cx="9360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56A766-898B-A53E-C5BB-32EFB64CD710}"/>
                    </a:ext>
                  </a:extLst>
                </p14:cNvPr>
                <p14:cNvContentPartPr/>
                <p14:nvPr/>
              </p14:nvContentPartPr>
              <p14:xfrm>
                <a:off x="9634540" y="1660761"/>
                <a:ext cx="251280" cy="94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56A766-898B-A53E-C5BB-32EFB64CD7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25540" y="1652121"/>
                  <a:ext cx="268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42D5C2-B669-0F43-5C4C-67808597D7C0}"/>
                    </a:ext>
                  </a:extLst>
                </p14:cNvPr>
                <p14:cNvContentPartPr/>
                <p14:nvPr/>
              </p14:nvContentPartPr>
              <p14:xfrm>
                <a:off x="10976260" y="1038681"/>
                <a:ext cx="357120" cy="105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42D5C2-B669-0F43-5C4C-67808597D7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67620" y="1029681"/>
                  <a:ext cx="374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C5D250-79AE-C399-93C0-67C12A47AE4F}"/>
                    </a:ext>
                  </a:extLst>
                </p14:cNvPr>
                <p14:cNvContentPartPr/>
                <p14:nvPr/>
              </p14:nvContentPartPr>
              <p14:xfrm>
                <a:off x="10891660" y="859041"/>
                <a:ext cx="533880" cy="410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C5D250-79AE-C399-93C0-67C12A47AE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83020" y="850041"/>
                  <a:ext cx="5515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F844545-B3B5-4E13-27DC-4925D0BECF33}"/>
                    </a:ext>
                  </a:extLst>
                </p14:cNvPr>
                <p14:cNvContentPartPr/>
                <p14:nvPr/>
              </p14:nvContentPartPr>
              <p14:xfrm>
                <a:off x="10802020" y="827001"/>
                <a:ext cx="658800" cy="448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F844545-B3B5-4E13-27DC-4925D0BECF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93380" y="818361"/>
                  <a:ext cx="6764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F6B458-FC42-15B5-F06C-748AEE30D78D}"/>
                    </a:ext>
                  </a:extLst>
                </p14:cNvPr>
                <p14:cNvContentPartPr/>
                <p14:nvPr/>
              </p14:nvContentPartPr>
              <p14:xfrm>
                <a:off x="11638660" y="850761"/>
                <a:ext cx="367920" cy="188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F6B458-FC42-15B5-F06C-748AEE30D7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9660" y="841761"/>
                  <a:ext cx="385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339AE5-62EF-E59D-825E-8A629E47136B}"/>
                    </a:ext>
                  </a:extLst>
                </p14:cNvPr>
                <p14:cNvContentPartPr/>
                <p14:nvPr/>
              </p14:nvContentPartPr>
              <p14:xfrm>
                <a:off x="11597260" y="677961"/>
                <a:ext cx="519840" cy="392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339AE5-62EF-E59D-825E-8A629E4713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88620" y="669321"/>
                  <a:ext cx="5374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8BA7C26-7AA8-C07C-C46A-8E15BECE3D87}"/>
                    </a:ext>
                  </a:extLst>
                </p14:cNvPr>
                <p14:cNvContentPartPr/>
                <p14:nvPr/>
              </p14:nvContentPartPr>
              <p14:xfrm>
                <a:off x="11403940" y="666801"/>
                <a:ext cx="637920" cy="461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8BA7C26-7AA8-C07C-C46A-8E15BECE3D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94940" y="657801"/>
                  <a:ext cx="6555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4D9E21-C11F-65CD-D1E6-52E9CB612195}"/>
                    </a:ext>
                  </a:extLst>
                </p14:cNvPr>
                <p14:cNvContentPartPr/>
                <p14:nvPr/>
              </p14:nvContentPartPr>
              <p14:xfrm>
                <a:off x="8263300" y="2232441"/>
                <a:ext cx="91440" cy="234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4D9E21-C11F-65CD-D1E6-52E9CB6121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54300" y="2223801"/>
                  <a:ext cx="109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88495B-3FAA-289E-AFA9-33297445F147}"/>
                    </a:ext>
                  </a:extLst>
                </p14:cNvPr>
                <p14:cNvContentPartPr/>
                <p14:nvPr/>
              </p14:nvContentPartPr>
              <p14:xfrm>
                <a:off x="8230540" y="2409921"/>
                <a:ext cx="212760" cy="85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88495B-3FAA-289E-AFA9-33297445F1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21540" y="2400921"/>
                  <a:ext cx="230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5531B3D-812E-78AB-A04F-9E4E16C36617}"/>
                    </a:ext>
                  </a:extLst>
                </p14:cNvPr>
                <p14:cNvContentPartPr/>
                <p14:nvPr/>
              </p14:nvContentPartPr>
              <p14:xfrm>
                <a:off x="8185180" y="2657241"/>
                <a:ext cx="84240" cy="277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5531B3D-812E-78AB-A04F-9E4E16C366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76180" y="2648241"/>
                  <a:ext cx="101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74B1F6-069C-F9EE-DD1D-B9408DF77C9C}"/>
                    </a:ext>
                  </a:extLst>
                </p14:cNvPr>
                <p14:cNvContentPartPr/>
                <p14:nvPr/>
              </p14:nvContentPartPr>
              <p14:xfrm>
                <a:off x="8364100" y="2765241"/>
                <a:ext cx="70920" cy="104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74B1F6-069C-F9EE-DD1D-B9408DF77C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55100" y="2756601"/>
                  <a:ext cx="88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76DEF5D-A969-21D7-77A5-89DAFF018C66}"/>
                    </a:ext>
                  </a:extLst>
                </p14:cNvPr>
                <p14:cNvContentPartPr/>
                <p14:nvPr/>
              </p14:nvContentPartPr>
              <p14:xfrm>
                <a:off x="8515660" y="2556081"/>
                <a:ext cx="117000" cy="261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76DEF5D-A969-21D7-77A5-89DAFF018C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06660" y="2547081"/>
                  <a:ext cx="1346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300E3EA-4AD6-E3B8-12F0-FD320CACE9A7}"/>
                    </a:ext>
                  </a:extLst>
                </p14:cNvPr>
                <p14:cNvContentPartPr/>
                <p14:nvPr/>
              </p14:nvContentPartPr>
              <p14:xfrm>
                <a:off x="8676940" y="2598201"/>
                <a:ext cx="50040" cy="158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300E3EA-4AD6-E3B8-12F0-FD320CACE9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67940" y="2589201"/>
                  <a:ext cx="67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8D7E50-349E-798E-6070-03B4B9488122}"/>
                    </a:ext>
                  </a:extLst>
                </p14:cNvPr>
                <p14:cNvContentPartPr/>
                <p14:nvPr/>
              </p14:nvContentPartPr>
              <p14:xfrm>
                <a:off x="9515020" y="1894041"/>
                <a:ext cx="78480" cy="229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8D7E50-349E-798E-6070-03B4B94881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06380" y="1885401"/>
                  <a:ext cx="96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84D4463-7AF1-5C25-1C68-F3682CAD621B}"/>
                    </a:ext>
                  </a:extLst>
                </p14:cNvPr>
                <p14:cNvContentPartPr/>
                <p14:nvPr/>
              </p14:nvContentPartPr>
              <p14:xfrm>
                <a:off x="9490540" y="2042361"/>
                <a:ext cx="184680" cy="154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84D4463-7AF1-5C25-1C68-F3682CAD62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81540" y="2033361"/>
                  <a:ext cx="202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DA2AA1-874D-5AAB-F308-7EFC1CFCEEA3}"/>
                    </a:ext>
                  </a:extLst>
                </p14:cNvPr>
                <p14:cNvContentPartPr/>
                <p14:nvPr/>
              </p14:nvContentPartPr>
              <p14:xfrm>
                <a:off x="9486940" y="2248641"/>
                <a:ext cx="133200" cy="315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DA2AA1-874D-5AAB-F308-7EFC1CFCEE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78300" y="2239641"/>
                  <a:ext cx="1508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3EF8099-1C42-2CD9-2F1A-B8F2D34B3857}"/>
                    </a:ext>
                  </a:extLst>
                </p14:cNvPr>
                <p14:cNvContentPartPr/>
                <p14:nvPr/>
              </p14:nvContentPartPr>
              <p14:xfrm>
                <a:off x="9599620" y="2390841"/>
                <a:ext cx="96840" cy="26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3EF8099-1C42-2CD9-2F1A-B8F2D34B38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90980" y="2381841"/>
                  <a:ext cx="114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8DD0318-0A01-64CF-9F9F-0785D9885B89}"/>
                    </a:ext>
                  </a:extLst>
                </p14:cNvPr>
                <p14:cNvContentPartPr/>
                <p14:nvPr/>
              </p14:nvContentPartPr>
              <p14:xfrm>
                <a:off x="9759100" y="2164761"/>
                <a:ext cx="244800" cy="266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8DD0318-0A01-64CF-9F9F-0785D9885B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50460" y="2155761"/>
                  <a:ext cx="262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198CD1F-A00D-8B09-85CE-50C008F7B840}"/>
                    </a:ext>
                  </a:extLst>
                </p14:cNvPr>
                <p14:cNvContentPartPr/>
                <p14:nvPr/>
              </p14:nvContentPartPr>
              <p14:xfrm>
                <a:off x="9644980" y="2439441"/>
                <a:ext cx="104040" cy="89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198CD1F-A00D-8B09-85CE-50C008F7B8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35980" y="2430801"/>
                  <a:ext cx="121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63EC4A-D63C-20E5-BF35-02BA77A10CCB}"/>
                    </a:ext>
                  </a:extLst>
                </p14:cNvPr>
                <p14:cNvContentPartPr/>
                <p14:nvPr/>
              </p14:nvContentPartPr>
              <p14:xfrm>
                <a:off x="9533380" y="2427201"/>
                <a:ext cx="209880" cy="185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63EC4A-D63C-20E5-BF35-02BA77A10CC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24740" y="2418201"/>
                  <a:ext cx="227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FBDA35-B039-21A0-D9C7-71CED05AD134}"/>
                    </a:ext>
                  </a:extLst>
                </p14:cNvPr>
                <p14:cNvContentPartPr/>
                <p14:nvPr/>
              </p14:nvContentPartPr>
              <p14:xfrm>
                <a:off x="8205700" y="1522881"/>
                <a:ext cx="69840" cy="36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FBDA35-B039-21A0-D9C7-71CED05AD1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96700" y="1513881"/>
                  <a:ext cx="87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486CD1A-DB55-1ADF-25A4-D1062BC1C42F}"/>
                    </a:ext>
                  </a:extLst>
                </p14:cNvPr>
                <p14:cNvContentPartPr/>
                <p14:nvPr/>
              </p14:nvContentPartPr>
              <p14:xfrm>
                <a:off x="7554460" y="1328481"/>
                <a:ext cx="1578240" cy="2181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486CD1A-DB55-1ADF-25A4-D1062BC1C4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45820" y="1319841"/>
                  <a:ext cx="1595880" cy="21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8F38EFE-3B36-65E2-EDC9-6E2119A8A2A9}"/>
                    </a:ext>
                  </a:extLst>
                </p14:cNvPr>
                <p14:cNvContentPartPr/>
                <p14:nvPr/>
              </p14:nvContentPartPr>
              <p14:xfrm>
                <a:off x="8003740" y="2451321"/>
                <a:ext cx="877320" cy="628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8F38EFE-3B36-65E2-EDC9-6E2119A8A2A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95100" y="2442681"/>
                  <a:ext cx="8949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13EB43C-86C1-7AD9-6D6D-5583810B8573}"/>
                    </a:ext>
                  </a:extLst>
                </p14:cNvPr>
                <p14:cNvContentPartPr/>
                <p14:nvPr/>
              </p14:nvContentPartPr>
              <p14:xfrm>
                <a:off x="8004460" y="1865241"/>
                <a:ext cx="2957400" cy="2009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13EB43C-86C1-7AD9-6D6D-5583810B857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95820" y="1856601"/>
                  <a:ext cx="2975040" cy="20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553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69B671-9A88-6806-D18D-C893EDC33D32}"/>
                  </a:ext>
                </a:extLst>
              </p14:cNvPr>
              <p14:cNvContentPartPr/>
              <p14:nvPr/>
            </p14:nvContentPartPr>
            <p14:xfrm>
              <a:off x="2948127" y="1179401"/>
              <a:ext cx="73800" cy="29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69B671-9A88-6806-D18D-C893EDC33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9127" y="1170401"/>
                <a:ext cx="914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48EADD7-30E4-5C52-DC6C-1220BC00D98D}"/>
              </a:ext>
            </a:extLst>
          </p:cNvPr>
          <p:cNvGrpSpPr/>
          <p:nvPr/>
        </p:nvGrpSpPr>
        <p:grpSpPr>
          <a:xfrm>
            <a:off x="3160167" y="1122161"/>
            <a:ext cx="417600" cy="360720"/>
            <a:chOff x="3160167" y="1122161"/>
            <a:chExt cx="41760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C204771-8FB4-8235-59FE-D45E71CF4D76}"/>
                    </a:ext>
                  </a:extLst>
                </p14:cNvPr>
                <p14:cNvContentPartPr/>
                <p14:nvPr/>
              </p14:nvContentPartPr>
              <p14:xfrm>
                <a:off x="3160167" y="1327361"/>
                <a:ext cx="5040" cy="28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C204771-8FB4-8235-59FE-D45E71CF4D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1167" y="1318721"/>
                  <a:ext cx="22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AE02AE-A522-1B5E-4A87-D36A019EEAB6}"/>
                    </a:ext>
                  </a:extLst>
                </p14:cNvPr>
                <p14:cNvContentPartPr/>
                <p14:nvPr/>
              </p14:nvContentPartPr>
              <p14:xfrm>
                <a:off x="3227847" y="1211441"/>
                <a:ext cx="157320" cy="215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AE02AE-A522-1B5E-4A87-D36A019EEA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9207" y="1202441"/>
                  <a:ext cx="174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54A3E31-EFC3-510C-3C2C-E3D0F16E4BE7}"/>
                    </a:ext>
                  </a:extLst>
                </p14:cNvPr>
                <p14:cNvContentPartPr/>
                <p14:nvPr/>
              </p14:nvContentPartPr>
              <p14:xfrm>
                <a:off x="3473727" y="1122161"/>
                <a:ext cx="104040" cy="360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54A3E31-EFC3-510C-3C2C-E3D0F16E4B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5087" y="1113521"/>
                  <a:ext cx="121680" cy="37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1E6B0B-8273-F241-E4E3-CA8B413514D7}"/>
                  </a:ext>
                </a:extLst>
              </p14:cNvPr>
              <p14:cNvContentPartPr/>
              <p14:nvPr/>
            </p14:nvContentPartPr>
            <p14:xfrm>
              <a:off x="7485927" y="1024241"/>
              <a:ext cx="18720" cy="369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1E6B0B-8273-F241-E4E3-CA8B413514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7287" y="1015241"/>
                <a:ext cx="3636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DF49ED8-5621-9E7E-A6CD-E411DE96F42D}"/>
              </a:ext>
            </a:extLst>
          </p:cNvPr>
          <p:cNvGrpSpPr/>
          <p:nvPr/>
        </p:nvGrpSpPr>
        <p:grpSpPr>
          <a:xfrm>
            <a:off x="7672407" y="1049801"/>
            <a:ext cx="402480" cy="386280"/>
            <a:chOff x="7672407" y="1049801"/>
            <a:chExt cx="40248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7B9DA8-343E-1607-D2B1-DECAFD233D51}"/>
                    </a:ext>
                  </a:extLst>
                </p14:cNvPr>
                <p14:cNvContentPartPr/>
                <p14:nvPr/>
              </p14:nvContentPartPr>
              <p14:xfrm>
                <a:off x="7672407" y="1154561"/>
                <a:ext cx="39240" cy="30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7B9DA8-343E-1607-D2B1-DECAFD233D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3407" y="1145921"/>
                  <a:ext cx="56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70E341-B106-3E6D-4839-5FDFF3A2EAE7}"/>
                    </a:ext>
                  </a:extLst>
                </p14:cNvPr>
                <p14:cNvContentPartPr/>
                <p14:nvPr/>
              </p14:nvContentPartPr>
              <p14:xfrm>
                <a:off x="7735767" y="1066721"/>
                <a:ext cx="139680" cy="30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70E341-B106-3E6D-4839-5FDFF3A2EA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26767" y="1058081"/>
                  <a:ext cx="157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A0EF03-92C4-9CC3-7B1C-F53CE712ADE1}"/>
                    </a:ext>
                  </a:extLst>
                </p14:cNvPr>
                <p14:cNvContentPartPr/>
                <p14:nvPr/>
              </p14:nvContentPartPr>
              <p14:xfrm>
                <a:off x="7957167" y="1049801"/>
                <a:ext cx="117720" cy="38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A0EF03-92C4-9CC3-7B1C-F53CE712AD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48527" y="1040801"/>
                  <a:ext cx="13536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219A4B-DF25-7DAA-090A-15324C4F4D96}"/>
              </a:ext>
            </a:extLst>
          </p:cNvPr>
          <p:cNvGrpSpPr/>
          <p:nvPr/>
        </p:nvGrpSpPr>
        <p:grpSpPr>
          <a:xfrm>
            <a:off x="3069087" y="1712201"/>
            <a:ext cx="619560" cy="291960"/>
            <a:chOff x="3069087" y="1712201"/>
            <a:chExt cx="61956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D8E7CB-775C-C81D-2D30-78AE68D95ED3}"/>
                    </a:ext>
                  </a:extLst>
                </p14:cNvPr>
                <p14:cNvContentPartPr/>
                <p14:nvPr/>
              </p14:nvContentPartPr>
              <p14:xfrm>
                <a:off x="3075567" y="1712201"/>
                <a:ext cx="560160" cy="10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D8E7CB-775C-C81D-2D30-78AE68D95E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66927" y="1703201"/>
                  <a:ext cx="577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1C2484-5911-FEB7-716E-C32AD15BFB4D}"/>
                    </a:ext>
                  </a:extLst>
                </p14:cNvPr>
                <p14:cNvContentPartPr/>
                <p14:nvPr/>
              </p14:nvContentPartPr>
              <p14:xfrm>
                <a:off x="3069087" y="1738481"/>
                <a:ext cx="553680" cy="15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1C2484-5911-FEB7-716E-C32AD15BFB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0447" y="1729481"/>
                  <a:ext cx="571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EC4093-D8AF-5316-1FCD-7D886B6385CE}"/>
                    </a:ext>
                  </a:extLst>
                </p14:cNvPr>
                <p14:cNvContentPartPr/>
                <p14:nvPr/>
              </p14:nvContentPartPr>
              <p14:xfrm>
                <a:off x="3123447" y="1728041"/>
                <a:ext cx="500400" cy="137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EC4093-D8AF-5316-1FCD-7D886B6385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4807" y="1719401"/>
                  <a:ext cx="518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9F6C4B-5191-F267-C2F9-6F71C2539A39}"/>
                    </a:ext>
                  </a:extLst>
                </p14:cNvPr>
                <p14:cNvContentPartPr/>
                <p14:nvPr/>
              </p14:nvContentPartPr>
              <p14:xfrm>
                <a:off x="3191127" y="1871681"/>
                <a:ext cx="497520" cy="132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9F6C4B-5191-F267-C2F9-6F71C2539A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2487" y="1863041"/>
                  <a:ext cx="51516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99EEDB-297E-22AA-8CE2-510194B9ADC7}"/>
              </a:ext>
            </a:extLst>
          </p:cNvPr>
          <p:cNvGrpSpPr/>
          <p:nvPr/>
        </p:nvGrpSpPr>
        <p:grpSpPr>
          <a:xfrm>
            <a:off x="3677847" y="1017761"/>
            <a:ext cx="3552120" cy="383040"/>
            <a:chOff x="3677847" y="1017761"/>
            <a:chExt cx="355212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47496-CCA3-9688-25F0-E39AE1C97345}"/>
                    </a:ext>
                  </a:extLst>
                </p14:cNvPr>
                <p14:cNvContentPartPr/>
                <p14:nvPr/>
              </p14:nvContentPartPr>
              <p14:xfrm>
                <a:off x="3677847" y="1212521"/>
                <a:ext cx="605520" cy="162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47496-CCA3-9688-25F0-E39AE1C973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68847" y="1203521"/>
                  <a:ext cx="623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C56B60-812B-BFCA-93F7-4865330D5457}"/>
                    </a:ext>
                  </a:extLst>
                </p14:cNvPr>
                <p14:cNvContentPartPr/>
                <p14:nvPr/>
              </p14:nvContentPartPr>
              <p14:xfrm>
                <a:off x="4397487" y="1105961"/>
                <a:ext cx="43200" cy="294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C56B60-812B-BFCA-93F7-4865330D54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8487" y="1096961"/>
                  <a:ext cx="60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323CA0-6F67-6B93-F035-2BCB41F70536}"/>
                    </a:ext>
                  </a:extLst>
                </p14:cNvPr>
                <p14:cNvContentPartPr/>
                <p14:nvPr/>
              </p14:nvContentPartPr>
              <p14:xfrm>
                <a:off x="4516287" y="1233401"/>
                <a:ext cx="42120" cy="32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323CA0-6F67-6B93-F035-2BCB41F705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07287" y="1224761"/>
                  <a:ext cx="5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BD0D15-1497-34CF-3D5E-940C3FEC16D1}"/>
                    </a:ext>
                  </a:extLst>
                </p14:cNvPr>
                <p14:cNvContentPartPr/>
                <p14:nvPr/>
              </p14:nvContentPartPr>
              <p14:xfrm>
                <a:off x="4707447" y="1134041"/>
                <a:ext cx="197640" cy="26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BD0D15-1497-34CF-3D5E-940C3FEC16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98447" y="1125041"/>
                  <a:ext cx="2152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4A890F-8E62-926C-2CF7-4C6798777E79}"/>
                    </a:ext>
                  </a:extLst>
                </p14:cNvPr>
                <p14:cNvContentPartPr/>
                <p14:nvPr/>
              </p14:nvContentPartPr>
              <p14:xfrm>
                <a:off x="4966287" y="1073921"/>
                <a:ext cx="260280" cy="320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4A890F-8E62-926C-2CF7-4C6798777E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7287" y="1065281"/>
                  <a:ext cx="277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2E3FA9-5830-DF0B-654E-40222A807E72}"/>
                    </a:ext>
                  </a:extLst>
                </p14:cNvPr>
                <p14:cNvContentPartPr/>
                <p14:nvPr/>
              </p14:nvContentPartPr>
              <p14:xfrm>
                <a:off x="5364807" y="1121081"/>
                <a:ext cx="360720" cy="18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2E3FA9-5830-DF0B-654E-40222A807E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55807" y="1112081"/>
                  <a:ext cx="378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264588-2DF9-D8CF-2F75-2D922E796551}"/>
                    </a:ext>
                  </a:extLst>
                </p14:cNvPr>
                <p14:cNvContentPartPr/>
                <p14:nvPr/>
              </p14:nvContentPartPr>
              <p14:xfrm>
                <a:off x="5888247" y="1017761"/>
                <a:ext cx="158760" cy="318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264588-2DF9-D8CF-2F75-2D922E7965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79607" y="1008761"/>
                  <a:ext cx="176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4A9924-0D82-737F-BE50-F11A990DFAB7}"/>
                    </a:ext>
                  </a:extLst>
                </p14:cNvPr>
                <p14:cNvContentPartPr/>
                <p14:nvPr/>
              </p14:nvContentPartPr>
              <p14:xfrm>
                <a:off x="6227007" y="1055921"/>
                <a:ext cx="142200" cy="287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4A9924-0D82-737F-BE50-F11A990DFA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8367" y="1046921"/>
                  <a:ext cx="1598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6E43F2-47E3-6AED-91D3-AE28988E41F6}"/>
                    </a:ext>
                  </a:extLst>
                </p14:cNvPr>
                <p14:cNvContentPartPr/>
                <p14:nvPr/>
              </p14:nvContentPartPr>
              <p14:xfrm>
                <a:off x="6431127" y="1031081"/>
                <a:ext cx="137160" cy="262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6E43F2-47E3-6AED-91D3-AE28988E41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22127" y="1022441"/>
                  <a:ext cx="154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6CD216-0874-8734-436F-2FAB9566968A}"/>
                    </a:ext>
                  </a:extLst>
                </p14:cNvPr>
                <p14:cNvContentPartPr/>
                <p14:nvPr/>
              </p14:nvContentPartPr>
              <p14:xfrm>
                <a:off x="6769167" y="1127201"/>
                <a:ext cx="460800" cy="147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6CD216-0874-8734-436F-2FAB956696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60527" y="1118561"/>
                  <a:ext cx="4784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4A3DBF-F852-3681-5227-659F478FBB5F}"/>
              </a:ext>
            </a:extLst>
          </p:cNvPr>
          <p:cNvGrpSpPr/>
          <p:nvPr/>
        </p:nvGrpSpPr>
        <p:grpSpPr>
          <a:xfrm>
            <a:off x="2820687" y="2130161"/>
            <a:ext cx="5063760" cy="1496520"/>
            <a:chOff x="2820687" y="2130161"/>
            <a:chExt cx="5063760" cy="14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3934E-D75F-B5C5-9BE9-39787084F92E}"/>
                    </a:ext>
                  </a:extLst>
                </p14:cNvPr>
                <p14:cNvContentPartPr/>
                <p14:nvPr/>
              </p14:nvContentPartPr>
              <p14:xfrm>
                <a:off x="5840367" y="2642801"/>
                <a:ext cx="764280" cy="23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3934E-D75F-B5C5-9BE9-39787084F9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31367" y="2634161"/>
                  <a:ext cx="781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2B0BF3-704C-5419-D47B-CEA3E66475F0}"/>
                    </a:ext>
                  </a:extLst>
                </p14:cNvPr>
                <p14:cNvContentPartPr/>
                <p14:nvPr/>
              </p14:nvContentPartPr>
              <p14:xfrm>
                <a:off x="6821007" y="2554961"/>
                <a:ext cx="274680" cy="325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2B0BF3-704C-5419-D47B-CEA3E66475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12367" y="2545961"/>
                  <a:ext cx="2923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BD0CBF-CA1D-55E2-0E07-3585FCE12025}"/>
                    </a:ext>
                  </a:extLst>
                </p14:cNvPr>
                <p14:cNvContentPartPr/>
                <p14:nvPr/>
              </p14:nvContentPartPr>
              <p14:xfrm>
                <a:off x="7219887" y="2513561"/>
                <a:ext cx="253080" cy="352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BD0CBF-CA1D-55E2-0E07-3585FCE120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1247" y="2504921"/>
                  <a:ext cx="2707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93E0D6-D132-9F2F-1F84-ECAA7993E916}"/>
                    </a:ext>
                  </a:extLst>
                </p14:cNvPr>
                <p14:cNvContentPartPr/>
                <p14:nvPr/>
              </p14:nvContentPartPr>
              <p14:xfrm>
                <a:off x="7624527" y="2422121"/>
                <a:ext cx="259920" cy="344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93E0D6-D132-9F2F-1F84-ECAA7993E9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15887" y="2413481"/>
                  <a:ext cx="2775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F375ED-5C33-C2F4-36CE-9AB2B2B703BB}"/>
                    </a:ext>
                  </a:extLst>
                </p14:cNvPr>
                <p14:cNvContentPartPr/>
                <p14:nvPr/>
              </p14:nvContentPartPr>
              <p14:xfrm>
                <a:off x="2937687" y="2756201"/>
                <a:ext cx="92880" cy="35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F375ED-5C33-C2F4-36CE-9AB2B2B703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28687" y="2747561"/>
                  <a:ext cx="110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FC3D77-A042-514A-0669-F3E4C29540E4}"/>
                    </a:ext>
                  </a:extLst>
                </p14:cNvPr>
                <p14:cNvContentPartPr/>
                <p14:nvPr/>
              </p14:nvContentPartPr>
              <p14:xfrm>
                <a:off x="3076647" y="2902001"/>
                <a:ext cx="28080" cy="34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FC3D77-A042-514A-0669-F3E4C29540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8007" y="2893361"/>
                  <a:ext cx="45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E928AC-736D-6276-F54E-972F0DBBE6F9}"/>
                    </a:ext>
                  </a:extLst>
                </p14:cNvPr>
                <p14:cNvContentPartPr/>
                <p14:nvPr/>
              </p14:nvContentPartPr>
              <p14:xfrm>
                <a:off x="3222447" y="2765201"/>
                <a:ext cx="242280" cy="338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E928AC-736D-6276-F54E-972F0DBBE6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13807" y="2756561"/>
                  <a:ext cx="2599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746495-3841-C465-34F8-6CD90D28EC17}"/>
                    </a:ext>
                  </a:extLst>
                </p14:cNvPr>
                <p14:cNvContentPartPr/>
                <p14:nvPr/>
              </p14:nvContentPartPr>
              <p14:xfrm>
                <a:off x="3496047" y="2804441"/>
                <a:ext cx="189000" cy="18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746495-3841-C465-34F8-6CD90D28EC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7047" y="2795801"/>
                  <a:ext cx="206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6844F38-D306-570C-9F78-62E0AB4D3E72}"/>
                    </a:ext>
                  </a:extLst>
                </p14:cNvPr>
                <p14:cNvContentPartPr/>
                <p14:nvPr/>
              </p14:nvContentPartPr>
              <p14:xfrm>
                <a:off x="2997447" y="3196121"/>
                <a:ext cx="605520" cy="256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6844F38-D306-570C-9F78-62E0AB4D3E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88807" y="3187121"/>
                  <a:ext cx="623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F453DA-6F9F-137A-D978-9A873558D308}"/>
                    </a:ext>
                  </a:extLst>
                </p14:cNvPr>
                <p14:cNvContentPartPr/>
                <p14:nvPr/>
              </p14:nvContentPartPr>
              <p14:xfrm>
                <a:off x="2820687" y="3312761"/>
                <a:ext cx="779400" cy="313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F453DA-6F9F-137A-D978-9A873558D3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12047" y="3303761"/>
                  <a:ext cx="7970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9D6858-23EE-B371-BFFC-254A2D873250}"/>
                    </a:ext>
                  </a:extLst>
                </p14:cNvPr>
                <p14:cNvContentPartPr/>
                <p14:nvPr/>
              </p14:nvContentPartPr>
              <p14:xfrm>
                <a:off x="3736167" y="2130161"/>
                <a:ext cx="3227400" cy="464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9D6858-23EE-B371-BFFC-254A2D8732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27167" y="2121161"/>
                  <a:ext cx="3245040" cy="48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3E3AA3-49CC-ECE2-C8C7-5822BFA26B51}"/>
              </a:ext>
            </a:extLst>
          </p:cNvPr>
          <p:cNvGrpSpPr/>
          <p:nvPr/>
        </p:nvGrpSpPr>
        <p:grpSpPr>
          <a:xfrm>
            <a:off x="3443980" y="4104081"/>
            <a:ext cx="1278720" cy="452520"/>
            <a:chOff x="3443980" y="4104081"/>
            <a:chExt cx="1278720" cy="4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4328AC-00F1-603F-E761-9124CE0033DB}"/>
                    </a:ext>
                  </a:extLst>
                </p14:cNvPr>
                <p14:cNvContentPartPr/>
                <p14:nvPr/>
              </p14:nvContentPartPr>
              <p14:xfrm>
                <a:off x="3443980" y="4135401"/>
                <a:ext cx="74880" cy="421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4328AC-00F1-603F-E761-9124CE0033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34980" y="4126401"/>
                  <a:ext cx="925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3375AE-B06E-F4D9-BA3E-7D8746EF0885}"/>
                    </a:ext>
                  </a:extLst>
                </p14:cNvPr>
                <p14:cNvContentPartPr/>
                <p14:nvPr/>
              </p14:nvContentPartPr>
              <p14:xfrm>
                <a:off x="3697060" y="4298481"/>
                <a:ext cx="42120" cy="15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3375AE-B06E-F4D9-BA3E-7D8746EF08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88060" y="4289841"/>
                  <a:ext cx="59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1B3FB6D-2055-4E6E-372C-8F11C5BCBA52}"/>
                    </a:ext>
                  </a:extLst>
                </p14:cNvPr>
                <p14:cNvContentPartPr/>
                <p14:nvPr/>
              </p14:nvContentPartPr>
              <p14:xfrm>
                <a:off x="3837460" y="4126041"/>
                <a:ext cx="400320" cy="348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1B3FB6D-2055-4E6E-372C-8F11C5BCBA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28460" y="4117401"/>
                  <a:ext cx="4179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ED08068-9B2E-937C-88C5-0FDE7A38EEEA}"/>
                    </a:ext>
                  </a:extLst>
                </p14:cNvPr>
                <p14:cNvContentPartPr/>
                <p14:nvPr/>
              </p14:nvContentPartPr>
              <p14:xfrm>
                <a:off x="4305100" y="4104081"/>
                <a:ext cx="203400" cy="239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ED08068-9B2E-937C-88C5-0FDE7A38EE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96460" y="4095441"/>
                  <a:ext cx="221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B1EBD3-4B94-9039-E348-82BEEFEFC60F}"/>
                    </a:ext>
                  </a:extLst>
                </p14:cNvPr>
                <p14:cNvContentPartPr/>
                <p14:nvPr/>
              </p14:nvContentPartPr>
              <p14:xfrm>
                <a:off x="4682380" y="4209561"/>
                <a:ext cx="40320" cy="32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B1EBD3-4B94-9039-E348-82BEEFEFC6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73740" y="4200561"/>
                  <a:ext cx="5796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E6624CB-3309-2832-6B79-746B9F523687}"/>
                  </a:ext>
                </a:extLst>
              </p14:cNvPr>
              <p14:cNvContentPartPr/>
              <p14:nvPr/>
            </p14:nvContentPartPr>
            <p14:xfrm>
              <a:off x="4967500" y="4005441"/>
              <a:ext cx="445680" cy="302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E6624CB-3309-2832-6B79-746B9F52368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958860" y="3996441"/>
                <a:ext cx="4633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458C745-2F7E-4631-516F-F2D9354718E1}"/>
                  </a:ext>
                </a:extLst>
              </p14:cNvPr>
              <p14:cNvContentPartPr/>
              <p14:nvPr/>
            </p14:nvContentPartPr>
            <p14:xfrm>
              <a:off x="3290620" y="4868001"/>
              <a:ext cx="270360" cy="133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458C745-2F7E-4631-516F-F2D9354718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81980" y="4859001"/>
                <a:ext cx="28800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0AA0DE1-E789-30DA-DB6B-3AEDDF366815}"/>
              </a:ext>
            </a:extLst>
          </p:cNvPr>
          <p:cNvGrpSpPr/>
          <p:nvPr/>
        </p:nvGrpSpPr>
        <p:grpSpPr>
          <a:xfrm>
            <a:off x="4010980" y="4574961"/>
            <a:ext cx="598680" cy="180720"/>
            <a:chOff x="4010980" y="4574961"/>
            <a:chExt cx="59868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C4215E-004F-7055-7652-5094E2EEDE95}"/>
                    </a:ext>
                  </a:extLst>
                </p14:cNvPr>
                <p14:cNvContentPartPr/>
                <p14:nvPr/>
              </p14:nvContentPartPr>
              <p14:xfrm>
                <a:off x="4048060" y="4574961"/>
                <a:ext cx="506520" cy="180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C4215E-004F-7055-7652-5094E2EEDE9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39060" y="4566321"/>
                  <a:ext cx="524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55354F-85AF-0414-5C15-FF54834FF5EF}"/>
                    </a:ext>
                  </a:extLst>
                </p14:cNvPr>
                <p14:cNvContentPartPr/>
                <p14:nvPr/>
              </p14:nvContentPartPr>
              <p14:xfrm>
                <a:off x="4010980" y="4588641"/>
                <a:ext cx="598680" cy="152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E55354F-85AF-0414-5C15-FF54834FF5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02340" y="4580001"/>
                  <a:ext cx="61632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D532729-3496-23A2-B8D2-7E0CCBE3DF11}"/>
                  </a:ext>
                </a:extLst>
              </p14:cNvPr>
              <p14:cNvContentPartPr/>
              <p14:nvPr/>
            </p14:nvContentPartPr>
            <p14:xfrm>
              <a:off x="5044540" y="4395321"/>
              <a:ext cx="427320" cy="155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D532729-3496-23A2-B8D2-7E0CCBE3DF1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35900" y="4386321"/>
                <a:ext cx="44496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73C22B8-FD9C-8402-9711-FFB659AD45E4}"/>
              </a:ext>
            </a:extLst>
          </p:cNvPr>
          <p:cNvGrpSpPr/>
          <p:nvPr/>
        </p:nvGrpSpPr>
        <p:grpSpPr>
          <a:xfrm>
            <a:off x="3994060" y="4848201"/>
            <a:ext cx="869040" cy="328680"/>
            <a:chOff x="3994060" y="4848201"/>
            <a:chExt cx="86904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B34BA8-BA42-3346-35B6-761596AA5BF9}"/>
                    </a:ext>
                  </a:extLst>
                </p14:cNvPr>
                <p14:cNvContentPartPr/>
                <p14:nvPr/>
              </p14:nvContentPartPr>
              <p14:xfrm>
                <a:off x="3994060" y="5050521"/>
                <a:ext cx="222840" cy="12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B34BA8-BA42-3346-35B6-761596AA5BF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85420" y="5041521"/>
                  <a:ext cx="240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B8F5B8-3E45-C724-E74E-A7136D909C37}"/>
                    </a:ext>
                  </a:extLst>
                </p14:cNvPr>
                <p14:cNvContentPartPr/>
                <p14:nvPr/>
              </p14:nvContentPartPr>
              <p14:xfrm>
                <a:off x="4226260" y="4930281"/>
                <a:ext cx="122400" cy="178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B8F5B8-3E45-C724-E74E-A7136D909C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17620" y="4921641"/>
                  <a:ext cx="140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5234D9-0601-9720-F11E-6A25100E25DE}"/>
                    </a:ext>
                  </a:extLst>
                </p14:cNvPr>
                <p14:cNvContentPartPr/>
                <p14:nvPr/>
              </p14:nvContentPartPr>
              <p14:xfrm>
                <a:off x="4385740" y="4966641"/>
                <a:ext cx="141120" cy="101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5234D9-0601-9720-F11E-6A25100E25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77100" y="4958001"/>
                  <a:ext cx="158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6C28A6F-F34F-B371-B4EA-63874577EE04}"/>
                    </a:ext>
                  </a:extLst>
                </p14:cNvPr>
                <p14:cNvContentPartPr/>
                <p14:nvPr/>
              </p14:nvContentPartPr>
              <p14:xfrm>
                <a:off x="4571500" y="4964121"/>
                <a:ext cx="115560" cy="43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6C28A6F-F34F-B371-B4EA-63874577EE0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62860" y="4955481"/>
                  <a:ext cx="133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2ADF94-B30A-C27B-308F-40B47B8A9353}"/>
                    </a:ext>
                  </a:extLst>
                </p14:cNvPr>
                <p14:cNvContentPartPr/>
                <p14:nvPr/>
              </p14:nvContentPartPr>
              <p14:xfrm>
                <a:off x="4681300" y="4848201"/>
                <a:ext cx="181800" cy="182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2ADF94-B30A-C27B-308F-40B47B8A93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72300" y="4839561"/>
                  <a:ext cx="19944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EA1ABC-E3AA-9756-1031-23170F97BD29}"/>
              </a:ext>
            </a:extLst>
          </p:cNvPr>
          <p:cNvGrpSpPr/>
          <p:nvPr/>
        </p:nvGrpSpPr>
        <p:grpSpPr>
          <a:xfrm>
            <a:off x="5430460" y="4477761"/>
            <a:ext cx="1029240" cy="497880"/>
            <a:chOff x="5430460" y="4477761"/>
            <a:chExt cx="102924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CD5A742-EA0A-2919-1176-FA0B44EEAB57}"/>
                    </a:ext>
                  </a:extLst>
                </p14:cNvPr>
                <p14:cNvContentPartPr/>
                <p14:nvPr/>
              </p14:nvContentPartPr>
              <p14:xfrm>
                <a:off x="5430460" y="4752441"/>
                <a:ext cx="81000" cy="223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CD5A742-EA0A-2919-1176-FA0B44EEAB5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21460" y="4743801"/>
                  <a:ext cx="98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69BE32-8CE8-EFD7-CB61-5B4932CBB72E}"/>
                    </a:ext>
                  </a:extLst>
                </p14:cNvPr>
                <p14:cNvContentPartPr/>
                <p14:nvPr/>
              </p14:nvContentPartPr>
              <p14:xfrm>
                <a:off x="5565460" y="4599801"/>
                <a:ext cx="248400" cy="269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69BE32-8CE8-EFD7-CB61-5B4932CBB7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56820" y="4590801"/>
                  <a:ext cx="266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DF1CF00-4D14-25B3-3B91-25C7E8D83B70}"/>
                    </a:ext>
                  </a:extLst>
                </p14:cNvPr>
                <p14:cNvContentPartPr/>
                <p14:nvPr/>
              </p14:nvContentPartPr>
              <p14:xfrm>
                <a:off x="5661580" y="4603761"/>
                <a:ext cx="328320" cy="156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DF1CF00-4D14-25B3-3B91-25C7E8D83B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52940" y="4594761"/>
                  <a:ext cx="345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C902D4-9097-4995-2716-B0CCDA19F7E6}"/>
                    </a:ext>
                  </a:extLst>
                </p14:cNvPr>
                <p14:cNvContentPartPr/>
                <p14:nvPr/>
              </p14:nvContentPartPr>
              <p14:xfrm>
                <a:off x="6006100" y="4477761"/>
                <a:ext cx="453600" cy="226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C902D4-9097-4995-2716-B0CCDA19F7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97460" y="4468761"/>
                  <a:ext cx="47124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877077-611D-BA9F-8123-17A830DAE04B}"/>
              </a:ext>
            </a:extLst>
          </p:cNvPr>
          <p:cNvGrpSpPr/>
          <p:nvPr/>
        </p:nvGrpSpPr>
        <p:grpSpPr>
          <a:xfrm>
            <a:off x="2731180" y="5258241"/>
            <a:ext cx="973080" cy="497520"/>
            <a:chOff x="2731180" y="5258241"/>
            <a:chExt cx="97308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844D1F9-C05A-9298-1D7B-27C51BDB244A}"/>
                    </a:ext>
                  </a:extLst>
                </p14:cNvPr>
                <p14:cNvContentPartPr/>
                <p14:nvPr/>
              </p14:nvContentPartPr>
              <p14:xfrm>
                <a:off x="2731180" y="5645241"/>
                <a:ext cx="226080" cy="99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844D1F9-C05A-9298-1D7B-27C51BDB244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22540" y="5636601"/>
                  <a:ext cx="243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72A141-B57C-1D8D-44B8-A2BFDC468FEB}"/>
                    </a:ext>
                  </a:extLst>
                </p14:cNvPr>
                <p14:cNvContentPartPr/>
                <p14:nvPr/>
              </p14:nvContentPartPr>
              <p14:xfrm>
                <a:off x="3032140" y="5511681"/>
                <a:ext cx="399600" cy="244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72A141-B57C-1D8D-44B8-A2BFDC468F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23500" y="5502681"/>
                  <a:ext cx="417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5D10E1-0F92-DC3F-E4F0-4571294AA6BA}"/>
                    </a:ext>
                  </a:extLst>
                </p14:cNvPr>
                <p14:cNvContentPartPr/>
                <p14:nvPr/>
              </p14:nvContentPartPr>
              <p14:xfrm>
                <a:off x="3253540" y="5392161"/>
                <a:ext cx="23040" cy="12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5D10E1-0F92-DC3F-E4F0-4571294AA6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44540" y="5383521"/>
                  <a:ext cx="40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6CDC30-6FF4-7881-5A91-6BD964A0E407}"/>
                    </a:ext>
                  </a:extLst>
                </p14:cNvPr>
                <p14:cNvContentPartPr/>
                <p14:nvPr/>
              </p14:nvContentPartPr>
              <p14:xfrm>
                <a:off x="3400060" y="5393241"/>
                <a:ext cx="138600" cy="104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6CDC30-6FF4-7881-5A91-6BD964A0E40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91060" y="5384601"/>
                  <a:ext cx="156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6F4383-AF66-70AC-4564-8719F03ED993}"/>
                    </a:ext>
                  </a:extLst>
                </p14:cNvPr>
                <p14:cNvContentPartPr/>
                <p14:nvPr/>
              </p14:nvContentPartPr>
              <p14:xfrm>
                <a:off x="3547660" y="5258241"/>
                <a:ext cx="156600" cy="231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6F4383-AF66-70AC-4564-8719F03ED9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38660" y="5249241"/>
                  <a:ext cx="17424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69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172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Kubernetes Service</vt:lpstr>
      <vt:lpstr>Container</vt:lpstr>
      <vt:lpstr>Azure Kubernetes Service</vt:lpstr>
      <vt:lpstr>Kubernetes Cluster Architecture</vt:lpstr>
      <vt:lpstr>Terminologies</vt:lpstr>
      <vt:lpstr>AKS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Kubernetes Service</dc:title>
  <dc:creator>Ayush Rathi</dc:creator>
  <cp:lastModifiedBy>Ayush Rathi</cp:lastModifiedBy>
  <cp:revision>14</cp:revision>
  <dcterms:created xsi:type="dcterms:W3CDTF">2022-05-14T03:44:44Z</dcterms:created>
  <dcterms:modified xsi:type="dcterms:W3CDTF">2024-04-07T06:09:24Z</dcterms:modified>
</cp:coreProperties>
</file>