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1420,'0'0'8592,"-1"7"-8362,-5 55 378,-4 140 625,12-164-1130,2 1 1,1-1-1,13 45 1,-2-5-1,14 30-2,-7-28-50,-10-26-28,-2 1 0,-3 0 0,-2 0 0,-2 1 0,-3 0 0,-9 76 0,5-105-17,-5 49 8,7-65-15,1-10 2,1 28-9,0-26 7,-1 25 2,9 53-1,-3-29 17,-3-24-26,1-2 1,2 7-2,-1-9 22,0-6-2,2 31 1,-7-40-8,1 3-1,1-1 0,0 1 0,6 18 0,-3 0-14,-1-6 20,-3-22 0,-1 1-6,1 8 0,-1-8 4,2 13 0,-1-12-2,-1-2-6,4 43 55,-4-42-27,0 0-18,-4 50 1745,-1-57-1640,-7-7 34,0 0 0,1-1 1,-11-16-1,-38-67 1638,59 93-1534,-4-4-136,4 4-32,3 3 505,-1 0-588,12 10 71,25 18-1,-35-28-56,0 0 0,0 0 0,0 0 0,0-1 0,0 1 0,0-1 0,0 1 0,6-1 0,-6 0-14,2-1 8,0 1 0,0-1 0,0 0 0,1 0 0,-1-1 0,0 1-1,0-1 1,0 0 0,-1-1 0,1 1 0,0-1 0,6-5 0,-8 6-3,20-14-205,-1-1 0,-1-1 1,0-1-1,35-42 0,-9-4-9134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1600,'2'-8'3628,"-2"7"-3436,0 0 0,0 1 0,0-1 0,0 1 0,0-1 0,0 1 0,0-1 0,0 0 0,1 1 0,-1-1 0,0 1-1,0-1 1,0 1 0,1-1 0,-1 1 0,0-1 0,0 1 0,1-1 0,-1 1 0,1-1 0,-1 1 0,0 0 0,1-1 0,-1 1-1,1-1 1,0 1 0,7 14 116,-1 1 0,-1 0 0,0 0 0,6 28 0,11 75 486,-3-12-134,-14-80-370,1 0 1,19 44-1,-23-63-236,1 0 0,-1-1 1,1 1-1,1-1 0,-1 0 0,1 0 0,0 0 0,1 0 0,-1-1 1,1 0-1,0 0 0,0-1 0,1 0 0,9 5 0,-11-8-173,-1 0 0,1 0 0,0 0-1,-1-1 1,1 1 0,0-1-1,-1-1 1,1 1 0,0-1 0,-1 0-1,1 0 1,0 0 0,-1 0 0,0-1-1,1 0 1,-1 0 0,7-4 0,-8 4-343,0 0 1,-1 0 0,1 0 0,-1-1 0,1 1 0,-1-1 0,0 0 0,0 1 0,0-1 0,-1 0 0,1 0 0,-1 0 0,2-4 0,3-4-2457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160 901 3980,'1'-9'-57,"8"-29"-15,-3 0 0,-1 0 0,0-58 0,-12-8 597,-4 0 0,-40-165 0,43 238-61,0-1 0,-3 1 0,0 1 0,-17-32 0,27 61-404,1 0 0,0 0 0,-1 0-1,1 0 1,-1 0 0,1 0 0,-1 0 0,1 0 0,-1 1-1,0-1 1,1 0 0,-1 0 0,0 1 0,0-1 0,1 0-1,-1 1 1,0-1 0,0 1 0,0-1 0,0 1 0,0-1-1,0 1 1,0 0 0,0-1 0,0 1 0,0 0 0,-1 0-1,0 0-34,1 1-1,0 0 0,0 0 1,0-1-1,0 1 0,0 0 1,0 0-1,0 0 0,0 0 1,1 0-1,-1 1 0,0-1 1,1 0-1,-1 0 0,0 0 1,1 1-1,-1 1 0,-2 7 26,0 0-1,1 0 0,0 0 0,0 18 0,5 64 328,4-1 0,36 171-1,72 172-637,-110-416 188,44 174-5051,-40-148 2675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23 1600,'-14'-22'5949,"10"22"-5695,0 0 0,0 0 0,0 1 0,0-1 0,0 1 0,0 0 1,0 0-1,0 0 0,0 1 0,0-1 0,0 1 0,1 0 0,-1 0 0,1 0 1,-1 1-1,1-1 0,0 1 0,-4 4 0,-9 8 201,1 0 0,-15 21-1,16-19-147,1 1 0,1 1-1,0 0 1,2 0 0,0 1 0,1 0-1,1 1 1,-9 38 0,16-51-246,-1 1 1,1 0-1,0 0 1,1-1 0,0 1-1,0 0 1,1 0-1,0 0 1,0-1-1,1 1 1,1 0-1,-1-1 1,1 0-1,1 1 1,-1-1-1,1 0 1,1-1 0,0 1-1,0-1 1,0 0-1,1 0 1,0-1-1,0 1 1,13 9-1,-12-11-158,2 0-1,-1-1 1,1 0-1,-1 0 1,1-1 0,0 0-1,0 0 1,1-1-1,-1 0 1,0-1-1,1 0 1,-1 0-1,17-2 1,-14 0-371,0 0-1,0-1 1,0-1 0,17-5 0,-21 6-438,0-2-1,0 1 1,0-1-1,0-1 1,-1 1-1,10-8 1,1-6-2760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1552,'0'0'1462,"-1"6"-103,0 6-719,0 0 0,1 0 0,0-1 1,1 1-1,5 22 0,21 67 1742,-13-51-1456,3 7-67,2 0 1,2-2-1,3-1 0,51 86 1,-63-117-1061,-10-18-224,1 0 0,-1-1 0,1 1 1,0-1-1,0 0 0,6 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1648,'-1'7'1282,"0"6"-736,1 0 0,1 0 1,0 0-1,1 0 1,0 0-1,1 0 1,0 0-1,1 0 0,0-1 1,1 0-1,13 22 1,-13-26-393,0 0 0,1 0 0,0 0 1,0-1-1,1 0 0,0 0 0,0 0 0,1-1 1,-1 0-1,1-1 0,1 0 0,-1 0 0,1-1 1,0 0-1,0 0 0,0-1 0,16 4 0,-19-7-97,-1 1 1,1 0-1,0-1 0,0 0 0,0-1 0,0 1 0,0-1 0,0 0 0,0-1 0,0 1 0,-1-1 0,1 0 0,-1-1 0,1 1 0,-1-1 0,9-6 0,-11 7-9,0-1-1,0 1 1,0-1-1,0 0 1,-1 0-1,1 0 1,-1 0 0,0-1-1,0 1 1,0-1-1,0 1 1,-1-1 0,0 1-1,1-1 1,-1 0-1,0 0 1,-1 0-1,1 0 1,-1 1 0,0-1-1,0 0 1,0 0-1,0 0 1,0 0-1,-1 0 1,-2-6 0,2 5 17,0-1 1,-1 1-1,0 0 1,0-1 0,-1 1-1,0 1 1,1-1-1,-1 0 1,-1 1 0,1-1-1,-1 1 1,-6-6-1,2 4-11,0 1-1,0 1 1,0-1 0,-1 1-1,0 1 1,-14-5-1,14 6-402,0 0 1,-1 0-1,1 1 0,0 0 0,-1 0 0,-14 2 1,0 0-2423,19-1-546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9 864,'0'0'3061,"-2"-2"-1754,2 1-1111,-1 1 1,1-1 0,0 1-1,-1-1 1,1 1-1,-1 0 1,1-1-1,-1 1 1,1-1 0,-1 1-1,1 0 1,-1 0-1,1-1 1,-1 1-1,0 0 1,1 0 0,-1 0-1,1 0 1,-1-1-1,1 1 1,-1 0 0,0 0-1,1 0 1,-1 0-1,1 0 1,-1 1-1,0-1 1,1 0 0,-2 0-1,1 1-98,0 0 1,0 0-1,0 0 0,-1 0 0,1 0 0,0 0 1,0 0-1,0 0 0,1 0 0,-1 0 0,0 1 1,-1 1-1,0 1-41,0 0 0,1 1 0,-1-1 0,1 0 0,0 1 0,0 0 0,0-1 0,1 1 0,-1 5 1,3 2 110,0 0 1,1-1-1,0 1 1,1-1 0,0 1-1,0-1 1,1 0 0,12 17-1,-2-5 135,1 0 0,33 35-1,-38-46 69,0 1-1,-1 0 1,-1 0-1,16 29 1,-48-34 49,15-9-801,-1 0 0,1 0 1,-1-1-1,-10-4 0,15 5-702,-1-1 1,1 0-1,0 1 1,0-2-1,0 1 0,-6-5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1128,'16'0'706,"0"-1"0,0-1 0,0 0-1,0-2 1,-1 0 0,19-7 0,-23 7-450,-1 0 0,-1-1 0,1 0 0,-1-1 0,0 0-1,0 0 1,0-1 0,-1 0 0,0 0 0,7-10 0,-13 14-117,0 0 0,0 0 0,-1-1 0,1 1 0,-1-1 0,0 1 0,0-1 0,0 1 0,0-1 0,-1 0-1,1 0 1,-1 1 0,0-1 0,0 0 0,0 1 0,-1-1 0,-1-6 0,2 9-106,-1 0 0,1 0 0,-1 0 0,0 0 0,1-1 0,-1 1-1,0 0 1,0 0 0,0 0 0,0 1 0,0-1 0,0 0 0,0 0 0,0 0 0,0 1 0,0-1 0,0 0 0,0 1 0,-1-1-1,1 1 1,0 0 0,0-1 0,-1 1 0,1 0 0,0 0 0,-1 0 0,1 0 0,0 0 0,0 0 0,-3 0 0,1 0 27,-1 0 1,1 0-1,0 1 1,-1-1-1,1 1 1,0 0 0,-1 0-1,1 0 1,0 0-1,-6 4 1,1 2-19,1 0-1,0 0 1,1 1 0,0-1-1,0 2 1,1-1 0,-1 1-1,2-1 1,-1 2 0,2-1 0,-1 0-1,1 1 1,0-1 0,1 1-1,0 0 1,0 13 0,1-17-62,1 1 1,-1-1 0,2 0-1,-1 0 1,1 1-1,0-1 1,0 0 0,0 0-1,1 0 1,0 0-1,0 0 1,1 0 0,0-1-1,0 1 1,0-1 0,0 0-1,1 1 1,0-2-1,0 1 1,1 0 0,-1-1-1,1 0 1,0 0-1,0 0 1,0-1 0,0 1-1,1-1 1,6 2 0,11 3-143,-1-1 0,1-2 0,0 0 1,0-2-1,0 0 0,1-1 1,-1-2-1,0 0 0,1-2 0,30-5 1,-26 2 21,-1-1 0,0-1 1,-1-1-1,0-2 0,-1-1 0,1 0 1,-2-2-1,35-24 0,-46 27 204,0-1 0,-1 0-1,-1-1 1,0-1 0,-1 0 0,0 0-1,-1-1 1,0 0 0,-1 0-1,-1-1 1,0 0 0,-1 0 0,-1-1-1,0 0 1,2-18 0,-6 29 13,-1 1 0,0-1 1,0 0-1,0 0 0,-1 1 0,-1-9 1,1 11-48,1 0 0,0 1 0,-1-1 0,1 1 0,-1-1 0,0 1 0,1-1 0,-1 1 0,0-1 0,0 1 0,0 0 0,0-1 0,0 1 0,0 0 0,-1 0 1,1 0-1,0 0 0,-1 0 0,1 0 0,0 0 0,-3-1 0,3 2 109,-6 1-26,-1 2-79,-1 1-1,1-1 1,0 1 0,0 1-1,0 0 1,1 0 0,-1 0 0,1 1-1,0 0 1,1 0 0,-12 14 0,8-9-45,0 0 1,2 1-1,-1 0 1,1 1-1,1-1 1,0 1-1,1 1 1,0-1-1,1 1 1,1 0-1,0 0 1,1 1-1,0-1 1,1 1-1,1-1 1,0 1-1,1 0 1,1-1-1,3 24 1,-3-34-43,0-1 1,0 0 0,0 1 0,0-1 0,1 0 0,-1 0 0,1 0 0,0 0 0,-1 0 0,1 0 0,1 0 0,-1-1 0,0 1 0,1-1 0,-1 0 0,1 0 0,0 1 0,0-2 0,0 1 0,0 0 0,0-1 0,0 1 0,0-1 0,0 0 0,1 0 0,-1 0 0,0 0 0,1-1 0,-1 1 0,1-1 0,-1 0 0,1 0 0,-1 0 0,0-1 0,1 1 0,-1-1 0,1 0 0,-1 0 0,0 0 0,0 0 0,1 0 0,-1-1 0,0 0 0,0 1 0,-1-1 0,1 0 0,0-1 0,0 1 0,-1 0 0,5-6 0,2-4-1,1 0-1,-1-1 1,-1 0 0,-1-1 0,0 0 0,0 0 0,-2 0 0,1-1 0,-2 0 0,0 0 0,-1 0 0,-1-1 0,2-26 0,-3-11 37,-2-1 0,-11-83 0,-25-89 255,29 191-48,-2 1 0,-1 1 0,-1 0-1,-25-45 1,35 74-153,1 1-1,-1 0 1,0 0-1,0 1 1,0-1-1,0 0 1,0 1-1,-1-1 1,1 1-1,-1 0 1,0 0-1,-3-3 1,4 4 108,-3 4 4,1 0-127,-1 1 0,1 0 0,0-1 0,0 1 0,0 1 0,1-1 0,-1 0 0,1 1 0,0 0 0,0 0 0,1 0 0,-1 0 0,1 0 0,0 0 0,1 1 0,-1-1 0,1 1 0,0-1 0,0 11 0,-1 5 18,2 1-1,0-1 1,1 0-1,6 31 0,1-11-272,2 0 0,2-1 0,1-1-1,2 0 1,2-1 0,2-1-1,1 0 1,1-1 0,46 56 0,0-12-3803,-33-42 1514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1364,'4'14'3957,"25"99"-1831,-8-44-1491,97 309 1333,24 40-366,2 56-414,-47-70-301,60 389 543,-142-707-1354,58 259 67,-48-279-627,-23-61 230,1 0-1,-1-1 1,1 1-1,0-1 1,1 0-1,-1 0 1,1 0-1,0 0 1,0 0 0,6 4-1,7-5-4810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76 221 1056,'-76'24'10247,"84"-26"-10106,413-150 780,-383 138-868,71-37 134,-87 38-104,-21 13-81,-1 0 0,0 0-1,0 0 1,0 0 0,0 0-1,0 0 1,1-1 0,-1 1-1,0 0 1,0 0 0,0 0 0,0 0-1,0 0 1,0-1 0,0 1-1,0 0 1,0 0 0,0 0-1,0-1 1,1 1 0,-1 0-1,0 0 1,0 0 0,0-1 0,0 1-1,0 0 1,-1 0 0,1 0-1,0 0 1,0-1 0,0 1-1,0 0 1,0 0 0,0 0-1,0 0 1,0-1 0,0 1-1,0 0 1,0 0 0,-1 0 0,1 0-1,0 0 1,0-1 0,0 1-1,0 0 1,-1 0 0,-25-5 10,18 5-62,3 2-62,-5 3-16,0 0-1,1 0 1,0 1 0,0 1 0,0-1-1,1 1 1,0 1 0,-12 14-1,4-2-1649,1 0 0,-24 45 0,22-26-959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1396,'0'0'2736,"2"-7"-2230,-1 5-503,0-1 67,0 0 0,0 0 1,0 0-1,0 1 1,1-1-1,0 0 1,-1 0-1,1 1 0,0-1 1,0 1-1,0-1 1,1 1-1,-1 0 1,0 0-1,1 0 0,0 0 1,-1 1-1,1-1 1,0 1-1,0-1 0,5-1 1,0 0 15,176-77 2707,-154 57-1944,-28 21-720,1 1-16,0-1-50,0-1-1,0 0 1,0 0 0,0 0-1,0 0 1,-1 0 0,1 0-1,-1-1 1,3-4-1,-4 6 144,-2-1-124,2 3-79,-1 0 1,0-1-1,0 1 1,0 0-1,0 0 0,0 0 1,0-1-1,1 1 0,-1 0 1,0-1-1,0 1 0,0 0 1,0 0-1,0-1 0,0 1 1,0 0-1,0 0 0,0-1 1,0 1-1,-1 0 0,1 0 1,0-1-1,0 1 0,0 0 1,0 0-1,0-1 0,0 1 1,0 0-1,-1 0 0,1-1 1,0 1-1,0 0 0,0 0 1,-1 0-1,1 0 0,0-1 1,0 1-1,0 0 0,-1 0 1,1 0-1,0 0 0,0 0 1,-1 0-1,1 0 0,0-1 1,-1 1-1,1 0 0,0 0 1,0 0-1,-1 0 0,1 0 1,0 0-1,0 0 0,-1 0 1,1 1-1,0-1 0,-29 3-163,22-2-84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16 356 1704,'-11'-29'7949,"11"29"-7841,0-1-1,-1 1 1,1 0 0,0-1-1,-1 1 1,1-1 0,0 1-1,-1-1 1,1 1 0,0-1 0,0 1-1,-1-1 1,1 1 0,0-1-1,0 0 1,0 1 0,0-1-1,0 1 1,0-1 0,0 1 0,0-1-1,0 1 1,0-1 0,0 0-1,0 1 1,0-1 0,0 1-1,1-1 1,-1 1 0,0-1 0,0 1-1,1-1 1,-1 1 0,0-1-1,1 1 1,-1-1 0,0 1-1,1 0 1,-1-1 0,1 1-1,-1 0 1,1-1 0,-1 1 0,1-1-1,31-8-67,-17 6 285,109-32 229,190-55 177,-211 48-540,-41 16-92,-48 20-64,-1 0-1,0-1 1,0 0 0,23-17 0,-33 21-32,-1 1-4,-1 0 1,1 0-1,0 0 1,-1 0-1,0-1 1,1 1 0,-1 0-1,0-1 1,1-2-1,-6-9-6,2 11 7,0 0 22,-18 2-351,8 2 170,-11-2-4770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20 169 1344,'0'0'2241,"-4"-1"-1286,-8-3-103,9 3 567,3 1-1353,0-1-1,0 0 0,0 1 1,0-1-1,0 1 0,0-1 1,0 1-1,0-1 1,0 0-1,0 1 0,0-1 1,0 1-1,0-1 0,0 1 1,0-1-1,1 1 1,-1-1-1,0 1 0,0-1 1,1 1-1,-1-1 0,0 1 1,1-2-1,36-27 334,2 2 0,64-36 0,-54 34-4838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0 932,'0'0'4288,"-2"5"-3631,-1 1-349,1 2 0,-1-1 0,1 0 0,1 0 1,-1 1-1,1-1 0,0 1 0,1-1 0,0 14 1,1-17-202,-1 1 1,1-1 0,0 0 0,1 1-1,-1-1 1,1 0 0,-1 0 0,1 0 0,1 0-1,-1 0 1,0 0 0,1-1 0,0 1 0,0-1-1,0 0 1,0 1 0,0-2 0,1 1 0,4 3-1,-2-2 29,0 0-1,1-1 0,-1 0 1,1 0-1,0-1 0,7 3 0,-12-5-72,1 1 0,-1-1 0,1 1 0,0-1 0,-1 0-1,1 0 1,-1 0 0,1-1 0,-1 1 0,1 0 0,-1-1 0,1 0-1,-1 0 1,1 0 0,-1 0 0,0 0 0,1 0 0,-1 0 0,0-1-1,3-2 1,-4 4-35,0-1 0,-1 0-1,1 0 1,0 0 0,-1 0 0,1 0-1,0 0 1,-1 0 0,1 0 0,-1 0-1,0 0 1,1 0 0,-1 0 0,0 0-1,0 0 1,0 0 0,0 0 0,0-1-1,0 1 1,0 0 0,0 0-1,0 0 1,0 0 0,0 0 0,-1 0-1,1 0 1,-1 0 0,1 0 0,0 0-1,-1 0 1,0 0 0,1 0 0,-1 0-1,0 0 1,1 0 0,-1 0 0,0 1-1,0-1 1,0 0 0,1 1 0,-1-1-1,0 0 1,-2 0 0,-3-4 18,-1 1 1,1 0-1,-1 0 1,-11-5-1,3 4-348,-1 0 0,1 2 0,-26-4 0,14 2-1184,24 5-381,-3 0-1365,-27 3 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1388,'2'-13'1280,"-2"12"-1125,0 0 1,0 0-1,0 0 0,0 0 0,0 0 0,0 0 0,0 0 0,0 0 0,0 0 0,1 0 0,-1 0 1,0 0-1,1 0 0,-1 0 0,1 0 0,-1 0 0,1 0 0,0 1 0,-1-1 0,1 0 0,0 0 1,-1 1-1,1-1 0,0 0 0,0 1 0,0-1 0,-1 0 0,1 1 0,0-1 0,0 1 1,0 0-1,1-1 0,0 1 958,4 2-649,11 6-209,0 0 1,-1 2 0,-1 0 0,0 1-1,0 0 1,17 18 0,78 88 570,-104-109-778,0 0 0,-1 0 0,1 0 0,-1 1 0,7 18 0,-11-25-49,0 0 0,0 0 0,-1 1 1,1-1-1,-1 0 0,1 1 0,-1-1 0,0 0 0,0 1 0,0-1 0,0 0 0,0 1 0,0-1 0,-1 0 0,1 1 0,-1-1 0,1 0 0,-1 1 0,0-1 1,0 0-1,0 0 0,0 0 0,-1 0 0,1 0 0,-1 0 0,1 0 0,-1 0 0,-2 2 0,1-2-3,1 0 0,-1-1 0,1 1-1,-1-1 1,1 1 0,-1-1 0,0 0 0,0 0 0,0 0 0,0 0-1,0 0 1,0-1 0,0 1 0,0-1 0,0 0 0,0 0-1,0 0 1,0 0 0,0-1 0,0 1 0,0-1 0,0 0-1,0 0 1,0 0 0,0 0 0,1 0 0,-1-1 0,0 1-1,-3-3 1,3 1-3,-1-1 0,1 1-1,0 0 1,0-1-1,0 0 1,0 1 0,1-1-1,-1 0 1,1-1 0,0 1-1,0 0 1,1 0 0,-1-1-1,1 1 1,0-1 0,0 0-1,1 1 1,-1-9-1,2 3-43,0-1 0,1 0 0,0 1 0,0-1 0,1 1-1,1 0 1,0 0 0,0 0 0,1 1 0,0-1 0,0 1-1,1 0 1,9-10 0,1 1-81,0 1 0,1 0 1,0 1-1,38-25 0,118-63-371,-135 83 426,-19 11 54,21-15 351,-39 24-284,-12 11 22,0 0-1,1 1 1,-15 18 0,-1 1-21,14-17-27,1 1 0,1 1 0,0 0 0,1 0 0,0 1 1,1 0-1,-11 33 0,19-48-16,0 1 0,-1-1 0,1 1 0,0-1 0,1 1 0,-1-1 0,0 1 0,0-1 0,0 0 0,1 1 0,-1-1 0,1 1 0,-1-1 0,1 0 0,0 0 0,-1 1 0,1-1 0,0 0 0,0 0 0,0 0 0,0 0 0,0 0 0,0 0 0,0 0 0,0 0 0,0 0 0,1 0 0,1 1 0,-1-2 21,3-1-17,1-1 5,0 0-1,0-1 1,0 0-1,-1 0 0,1 0 1,-1 0-1,0-1 1,0 0-1,0 0 0,-1 0 1,1-1-1,-1 0 1,0 1-1,7-12 0,-4 4 70,0 0-1,0 0 1,-1-1-1,5-14 1,-6 13 8,1 12 28,4 21 46,-9-17-190,-1 0 0,1 0 0,0 0 0,0 0 0,0 0 0,0-1 0,0 1 0,1 0 0,-1 0 0,4 2 0,1-1-28,1-1-1,-1-1 0,1 1 1,0-1-1,-1 0 0,1 0 0,0-1 1,0 0-1,0 0 0,0-1 1,0 0-1,-1 0 0,1-1 0,0 1 1,-1-1-1,1-1 0,-1 1 1,0-1-1,0-1 0,7-3 0,-2 0 37,-1 0-1,0 0 0,-1-1 0,1-1 0,-2 1 0,1-1 1,-1-1-1,0 0 0,-1 0 0,9-17 0,-14 23 33,0 0-1,0 0 1,-1 0 0,1-1-1,-1 1 1,0 0-1,-1-1 1,1 1-1,-1 0 1,0-9 0,0 12-10,-1 0 0,1 0-1,0 1 1,0-1 0,-1 0 0,1 1 0,-1-1 0,1 0 0,0 1 0,-1-1 0,1 0 0,-1 1 0,0-1 0,1 1 0,-1-1 0,1 1 0,-1-1 0,0 1 0,0-1 0,1 1 0,-1 0 0,0-1 0,1 1 0,-1 0 0,0 0 0,0 0 0,0 0 0,1-1-1,-1 1 1,-1 0 0,0 0 0,0 0 0,0 0-1,0 0 1,0 0-1,1 0 1,-1 0-1,0 0 1,0 0-1,0 1 1,0-1-1,-2 2 1,3-2-1,0 0 0,1 1 0,-1-1 0,1 0 0,-1 0 0,1 1 0,-1-1 0,1 0 0,-1 1 0,1-1 0,-1 0 0,1 1 0,-1-1 0,1 1-1,0-1 1,-1 1 0,1-1 0,0 1 0,-1-1 0,1 1 0,0 0 0,0 3-1,0 1 1,0-1-1,1 1 0,0-1 0,0 0 0,0 1 1,0-1-1,1 0 0,-1 0 0,1 0 0,4 6 1,2 5 0,116 236-41,-53-114-193,-69-134 222,56 126-563,-53-115 416,0 1 0,-1 0-1,-1 0 1,0 0 0,-1 0 0,0 0-1,-1 19 1,-2-28 128,0 1 0,-1-1 0,1 0 0,-1 0-1,0 0 1,-1 0 0,0 0 0,0 0 0,0 0 0,0-1 0,-1 0 0,0 1-1,0-1 1,-1-1 0,1 1 0,-1-1 0,0 0 0,0 0 0,0 0-1,-1 0 1,1-1 0,-1 0 0,0 0 0,0-1 0,0 0 0,0 0 0,-1 0-1,1-1 1,0 1 0,-8-1 0,8-1 82,1-1 0,-1 0 0,1 0 0,-1-1-1,1 1 1,0-1 0,-1 0 0,1 0 0,0-1 0,0 0 0,1 0 0,-1 0 0,0 0 0,1-1 0,0 1-1,0-1 1,0-1 0,0 1 0,-4-7 0,3 4 32,0 0 0,1-1 0,0 1 1,0-1-1,1 0 0,0 0 0,0 0 0,1 0 0,0 0 0,0-1 0,0-15 1,2 8 16,2-1 1,0 1-1,0 0 1,2 0 0,0 0-1,1 1 1,0-1 0,14-25-1,6-3 115,44-61-1,-38 62-40,26-50 0,-51 81-107,0 0-1,0 0 1,-2-1 0,1 0 0,-2 0-1,0 0 1,2-20 0,-4 29-14,-1 0 1,0 0-1,0 0 1,0 0-1,-1 0 1,0 0-1,1 0 1,-1 1-1,-1-1 1,1 0-1,0 0 1,-1 1 0,0-1-1,0 1 1,0-1-1,0 1 1,-1 0-1,1 0 1,-1 0-1,0 0 1,0 0-1,0 1 1,0-1-1,0 1 1,0 0-1,-1 0 1,1 0-1,-1 0 1,-5-1 0,7 2-14,-1 0 1,1 0-1,-1 0 1,1 1-1,-1-1 1,1 1-1,-1 0 1,0 0-1,1 0 1,-1 0-1,0 0 1,1 0-1,-1 1 1,1-1-1,-1 1 1,-3 1-1,4-1-29,1 0-1,-1 0 0,1 0 1,0 0-1,-1 1 0,1-1 0,0 0 1,0 0-1,0 1 0,0-1 1,0 1-1,0-1 0,0 1 1,1-1-1,-1 1 0,1-1 0,-1 1 1,1 0-1,-1-1 0,1 1 1,0 0-1,0 0 0,0-1 0,0 1 1,0 0-1,0-1 0,1 4 1,0 0-8,1 0 0,-1 0 0,1 0 0,1 0 1,-1-1-1,0 1 0,1-1 0,0 1 1,0-1-1,0 0 0,1 0 0,0 0 0,-1-1 1,9 6-1,-1 0-151,1-1-1,0 0 1,1-1 0,15 7 0,-13-8-198,0-1 0,0 0 0,1-1 0,31 3 0,28-4-5133,-51-3 2631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1528,'12'19'720,"-6"-6"-60,-3 6-104,0-2-44,-6-1-80,3 6-44,-6 0-52,-9 18-68,3-7-187,-6 0-230,-6-4-527,-3 4-796,-9-6 244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92 456 932,'0'0'2484,"0"3"-1431,1 18 90,-1 0-1,-1 0 1,-4 26-1,1-10-503,2 148 2223,4-94 2264,-4-98-4850,-31-176 734,-14-220 0,46 216-671,2 93-111,-1 94-223,0 0 0,0 0-1,0-1 1,0 1-1,0 0 1,0 0 0,1-1-1,-1 1 1,0 0 0,0-1-1,0 1 1,0 0 0,0 0-1,0-1 1,0 1 0,0 0-1,1 0 1,-1-1 0,0 1-1,0 0 1,0 0 0,1 0-1,-1-1 1,0 1 0,0 0-1,0 0 1,1 0-1,-1 0 1,0 0 0,1-1-1,-1 1 1,0 0 0,0 0-1,1 0 1,-1 0 0,0 0-1,0 0 1,1 0 0,-1 0-1,0 0 1,1 0 0,-1 0-1,0 0 1,0 0 0,1 0-1,-1 0 1,0 0 0,0 1-1,1-1 1,-1 0-1,0 0 1,0 0 0,1 0-1,-1 0 1,0 1 0,0-1-1,1 0 1,-1 0 0,0 1-1,14 9 18,-1 4 6,-1 1-1,0 0 1,-2 1 0,0 0-1,0 0 1,11 29 0,-5-12 1,106 209 74,-78-157-405,21 35-1024,-34-65 9,-16-27-1032,1-2-4441,-10-17 2582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1092,'0'0'648,"2"-3"-76,6-6-285,-1 0 0,1 1-1,1 0 1,-1 0 0,16-10 0,58-33 574,-65 40-665,64-45 537,-44 28 78,-26 19-404,-9 7-266,1 0 1,-1 1-1,1-1 0,0 0 0,-1 1 1,1-1-1,0 1 0,3-1 1,-4 2 200,12 8 225,-12-7-539,0 0 0,-1 0 0,1 0-1,0 0 1,-1 0 0,1 0-1,-1 0 1,1 0 0,-1 1-1,1-1 1,0 2 0,32 43 430,-2 1 1,38 76 0,-26-44-170,76 159 323,-104-201-505,-8-17 33,22 38 0,-23-41 244,-7-16-366,0-1 1,0 0-1,0 0 0,0 0 0,0 0 1,-1 0-1,1 1 0,0-1 1,0 0-1,0 0 0,0 0 1,-1 0-1,1 0 0,0 0 0,0 0 1,0 0-1,-1 0 0,1 1 1,0-1-1,0 0 0,0 0 1,-1 0-1,1 0 0,0 0 0,0 0 1,0 0-1,0 0 0,-1 0 1,1-1-1,0 1 0,0 0 1,0 0-1,-1 0 0,1 0 0,0 0 1,0 0-1,0 0 0,0 0 1,-1 0-1,1-1 0,0 1 1,-26-17 448,12 5-362,2 0 1,-1-1-1,2-1 0,0 0 0,1-1 1,-16-27-1,14 22 8,-8-14 99,1-1 0,2-1 0,1 0 0,2-1 0,2-1 0,-10-45 0,21 75-168,0-1-1,0 0 0,1 0 1,0 0-1,1 0 0,0 0 1,0 0-1,1 0 0,0 0 1,1 1-1,6-16 0,-6 18-25,0 0-1,0 1 1,1-1-1,0 1 1,0 0-1,1-1 0,-1 2 1,1-1-1,0 1 1,0-1-1,1 1 1,-1 1-1,1-1 1,0 1-1,0 0 1,0 0-1,10-3 1,-15 6-23,0-1 0,1 1 1,-1 0-1,0 0 1,0 0-1,0 0 1,0 0-1,0 0 1,0 0-1,0 0 0,0 0 1,0 0-1,0 1 1,0-1-1,0 0 1,0 1-1,0-1 1,0 0-1,0 1 0,0 0 1,0-1-1,0 1 1,0-1-1,0 1 1,-1 0-1,1 0 1,0 0-1,-1-1 0,1 1 1,0 0-1,-1 0 1,1 0-1,-1 0 1,1 0-1,-1 0 1,0 0-1,1 0 0,-1 0 1,0 0-1,0 0 1,0 0-1,0 0 1,0 0-1,0 0 1,0 1-1,0 0 0,0 4-75,0 1-1,0 0 0,0 0 0,-1-1 0,-3 14 0,-9 11-223,0-1 0,-2 0 0,-2-1 0,0-1 0,-24 30 0,-13 21-939,50-66 538,13-16 203,19-18 198,-2-5 158,36-46 0,18-19-13,-58 69 119,32-30 46,-50 49 22,-1 0-1,0 0 1,1 1 0,0-1-1,0 1 1,-1 0 0,1 0 0,1 1-1,-1-1 1,0 1 0,0 0-1,8-1 1,-6 3-8,-1 0 0,1 1-1,0 0 1,-1 0 0,1 0 0,-1 1-1,0 0 1,0 0 0,0 0 0,0 1 0,-1-1-1,8 8 1,-1-2 9,14 12 12,-1 2 0,-1 0 0,-1 1 0,-2 1 0,0 1 0,30 53 0,-18-18-74,-3 1-1,26 80 1,-49-127 7,-3-6 17,0-1 1,0 0-1,-1 1 0,0 0 0,0-1 0,0 17 0,-2-23 124,-4-7-33,-10-11 12,0-1-1,2 0 1,0-1 0,1 0-1,1-1 1,-10-25-1,0-5 303,-19-78 0,29 90-154,2-1 1,2 0-1,1-1 0,3 1 0,0-1 1,5-40-1,-2 73-187,0 0 1,0 1-1,1-1 0,0 0 1,0 0-1,0 1 0,1-1 1,-1 1-1,1 0 0,1 0 0,6-9 1,-8 12-36,0 0 1,-1 1 0,1-1-1,0 1 1,0-1 0,0 1 0,0-1-1,0 1 1,0 0 0,0 0-1,1 0 1,-1 1 0,0-1-1,1 0 1,-1 1 0,0-1-1,1 1 1,-1 0 0,1 0-1,-1 0 1,0 0 0,1 0-1,-1 1 1,1-1 0,-1 1-1,0-1 1,1 1 0,-1 0-1,0 0 1,0 0 0,4 2 0,-2 0-9,0 1 0,0-1 1,0 1-1,0 0 0,0 0 1,-1 0-1,0 0 0,0 1 1,0-1-1,0 1 1,-1 0-1,0-1 0,0 1 1,0 1-1,0-1 0,-1 0 1,0 0-1,0 0 1,0 1-1,-1-1 0,0 11 1,0-3-83,-1 0 0,-1 1 0,1-1 0,-2 0 0,0 0 0,-1 0 0,-8 20 0,-3-4-670,0-1 0,-33 42 0,-11 6-5362,37-49 2404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1188,'-6'1'1467,"-17"5"-783,0 0 0,1 2 0,0 0-1,1 1 1,0 2 0,0 0 0,1 1 0,-19 15 0,31-21-508,0 1 0,1 0-1,0 0 1,1 1 0,-1 0 0,1 0 0,1 1 0,0-1 0,-7 16 0,9-16-62,1-1 1,0 1-1,0 0 1,1 0 0,0 0-1,0-1 1,1 1-1,0 0 1,0 0 0,1 0-1,0 0 1,1 0 0,4 14-1,-1-7 2,1 0 1,1-1-1,0 1 0,1-1 0,1-1 1,10 14-1,69 73 451,-64-76-390,-1 2-1,-1 0 0,31 50 1,-50-72-157,-1 1-1,0 0 1,0-1-1,0 1 1,-1 0-1,1 0 1,-1 1-1,-1-1 1,1 0-1,-1 0 1,1 0 0,-1 1-1,-1-1 1,1 0-1,-2 5 1,0-2-3,0-1 0,-1 0 1,0 1-1,0-2 1,-1 1-1,0 0 0,0-1 1,0 1-1,-8 6 1,-2 2 16,0-1 1,-2-1 0,1-1 0,-2 0 0,1-1 0,-35 17 0,31-18-110,-85 35 79,94-41-330,0-1 0,-1 0 0,1-1 0,-1 0 1,0-1-1,0 0 0,-18-1 0,26 0-194,-3 1-264,-1-4-3087,-12-6 629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1412,'0'0'1123,"5"-1"-104,11-5-492,0-1 1,-1 0-1,1-1 1,-1-1 0,-1 0-1,0-1 1,0 0-1,-1-2 1,0 1 0,-1-1-1,0-1 1,-1 0 0,-1-1-1,14-23 1,-23 34-355,1-1 1,-1 1-1,0-1 0,0 0 1,0 0-1,0 0 1,0 1-1,-1-1 1,0 0-1,0 0 1,0 0-1,0 0 0,-1 0 1,0 0-1,1 0 1,-1 1-1,-1-1 1,1 0-1,0 1 1,-3-5-1,3 8-136,1-1-1,-1 1 1,0-1 0,0 1-1,0-1 1,0 1 0,0 0-1,0-1 1,0 1-1,0 0 1,0 0 0,0-1-1,0 1 1,0 0 0,0 0-1,0 0 1,0 0 0,0 0-1,0 1 1,0-1-1,0 0 1,0 0 0,0 1-1,0-1 1,0 1 0,0 0-1,-25 9 291,25-9-345,-6 3 76,0 0-1,0 0 1,1 1-1,-1 1 0,1-1 1,0 1-1,0 0 1,1 0-1,0 0 1,0 1-1,-4 7 1,2-1 15,0 0 0,1 0 1,0 1-1,1-1 0,-4 18 1,7-22-41,1-1 0,0 0 1,0 1-1,0-1 0,1 1 1,1-1-1,-1 1 0,1-1 1,1 0-1,0 1 0,2 7 1,-2-10-62,0-1 1,1-1-1,-1 1 1,1 0 0,0 0-1,0-1 1,1 0-1,-1 0 1,1 0 0,0 0-1,0 0 1,0-1-1,0 1 1,1-1 0,-1 0-1,1-1 1,0 1-1,8 2 1,-2-1-219,1-1-1,1 0 1,-1-1 0,0 0 0,0-1 0,1-1-1,-1 0 1,0 0 0,23-4 0,-15 0-1930,0-1 1,36-14-1,-16 3-1708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1816,'11'13'8197,"47"53"-7552,27 20 130,-44-46-291,61 76 0,-98-110-436,0-1-1,-1 2 1,1-1-1,-1 0 1,-1 1-1,1 0 1,-1-1-1,0 1 1,-1 0 0,0 0-1,0 0 1,0 8-1,-1-13-27,0-1-1,0 0 0,-1 0 1,1 0-1,-1 0 0,1 0 1,-1 0-1,1 0 0,-1 0 1,1 0-1,-1 0 1,0 0-1,0 0 0,1 0 1,-1-1-1,0 1 0,0 0 1,0-1-1,0 1 0,0 0 1,0-1-1,0 1 1,0-1-1,0 0 0,-2 1 1,1 0 35,0 0 368,-4-3-183,-1-1-172,1 1 1,0-1 0,0-1 0,0 1-1,0-1 1,0 0 0,1 0-1,0 0 1,0-1 0,0 0 0,0 0-1,1 0 1,0-1 0,-7-11-1,8 10-8,0-1-1,0 1 1,1-1 0,0 0-1,0 1 1,1-1-1,0 0 1,1 0-1,-1 0 1,1 0-1,1 0 1,0 0-1,0 0 1,4-13-1,-1 8-333,1 0-1,0 0 0,1 1 0,0 0 0,1 0 1,0 1-1,15-19 0,19-7-7130,-35 29 4452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7614 18 1764,'0'-18'10429,"-2"131"-9810,6-1 0,21 140 0,-19-211-559,-3 0-1,-2 0 1,-1 0-1,-9 64 1,6-82-71,-2-1 1,0 0 0,-2 0-1,0 0 1,-1-1-1,-2 0 1,0 0-1,-1-1 1,-24 33-1,21-36-15,-1-1 0,-1-1-1,0 0 1,0-1 0,-2-1 0,-22 14-1,12-11 9,-1-1 0,-1-2 1,-48 16-1,6-11-12,0-2 1,-140 11 0,102-20 40,-40 4-12,-18 10 22,-263 19 3,223-30-47,80-2 61,-286 37 63,309-31-65,-18 3 70,-683 105 614,557-76-433,-54 11-72,136-22-167,-260 64-24,142-26 10,93-30-62,90-22 47,-38 8-26,-244 17 0,322-44 26,-65-7 0,-106-29 36,-7-1-69,-230 6 730,117 16-31,304 11-523,42 2-138,-25 0 96,-39 5 0,65-5-114,-1 1 1,1 0-1,0 0 0,-1 1 1,-6 2-1,6-1 3,1-2-9,1 1 0,-1 0 1,1 0-1,0 0 0,0 1 1,0 0-1,0 0 0,0 0 0,-4 5 1,8-7-19,-2 2 25,-8 8 3,1 1 0,0 1 0,1 0 0,0 0 0,-7 17 1,-23 60 119,29-46-104,7-29-19,-2 5-18,2 0 0,-3 40 0,6-32 6,2-16 20,1 36 39,-3-46-35,1 2-2,14 66 29,-10-44-14,-4-24 501,-2 2-452,-4 8-12,4-8 256,-6-8-286,-11-6 17,1-1 0,-20-17-1,26 20-23,-12-12 46,21 18-65,0 0-20,-5-5-5,6 6 160,5 6-88,9 10 64,0 0-1,1-1 1,29 22 0,-38-32-90,0-1 0,0 0-1,0-1 1,0 0 0,1 1 0,-1-1-1,11 1 1,-14-2-22,2-1-2,-1 0-26,-1-1-1,0 1 1,1 0-1,-1-1 1,0 1-1,1-1 1,-1 0-1,0 0 1,0 0 0,3-1-1,28-24-1575,-29 23 1460,27-24-1868,53-36-1,-11 13-4015,-37 23 2229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1220,'0'0'992,"0"0"-862,1-1 0,0 1 0,0 0 0,0-1 0,0 1 0,-1 0 0,1 0 0,0 0 0,0 0 0,0 0 0,0 0 0,0 0 0,-1 0 0,1 0 0,0 0 0,0 0 0,0 1 0,0-1 0,1 1 0,16 19 564,0 0-1,-1 1 0,26 43 1,24 31 272,-48-71-442,2-1 0,0-1-1,1-1 1,2-1 0,27 19-1,-50-38-436,1-1 0,-1 1 0,0 0 0,0 0 0,0-1 0,1 1 0,-1-1 0,0 1 0,1-1 0,-1 1 0,0-1-1,1 0 1,-1 1 0,0-1 0,1 0 0,-1 0 0,1 0 0,-1 0 0,0-1 0,1 1 0,-1 0 0,1 0 0,-1-1-1,0 1 1,1-1 0,-1 1 0,0-1 0,0 0 0,1 1 0,-1-1 0,0 0 0,0 0 0,0 0 0,0 0 0,0 0-1,0 0 1,0 0 0,0 0 0,-1 0 0,1-1 0,0 1 0,-1 0 0,1 0 0,-1-1 0,1 1 0,-1 0 0,1-4 0,2-7 121,0 0 0,-1-1 0,-1 1 1,1-17-1,-2 18-4,5-130 950,-4 82-3628,-1 58 1612,-2-9-130,-11 0-8702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2072,'0'0'2259,"3"3"-1262,10 14-156,0 1-1,-2 0 1,0 1 0,-1 0-1,14 37 1,18 34 325,11 15-1728,-49-99 46,2 2-4403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44 964,'0'-8'2620,"0"-5"-427,0 2 231,0 0-932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2140,'-4'-2'395,"0"1"-1,0 0 1,0 1-1,0-1 1,-1 1-1,1 0 1,0 0-1,0 0 1,-1 0-1,1 1 1,0 0-1,0 0 1,0 0-1,0 0 1,0 1 0,0-1-1,-4 3 1,2 0-138,1 0 0,-1 0 0,1 1 0,-1 0 0,2 0 0,-1 0 0,0 0 0,1 1 0,-6 9 0,2 0-59,1 0-1,0 0 1,1 0-1,1 1 1,0-1-1,2 1 1,-1 0-1,0 23 1,4-29-84,0-1 0,1 1 0,0 0-1,1-1 1,0 1 0,0-1 0,1 0 0,1 0 0,-1 0 0,1 0 0,1-1-1,8 13 1,-9-14-157,0-1-1,1 0 0,0 0 0,0-1 0,1 0 0,-1 0 1,1 0-1,0 0 0,0-1 0,1 0 0,0 0 1,-1-1-1,1 0 0,0 0 0,15 4 0,-19-7-350,1 1 0,-1-1 0,1 0 0,-1 0 0,1-1 0,-1 1 0,1-1 0,-1 1 0,0-1 0,1 0 0,-1 0-1,0-1 1,1 1 0,-1-1 0,0 1 0,0-1 0,0 0 0,3-4 0,12-6-2720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2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70 246 2024,'0'0'2088,"12"5"-638,-2-8 1552,-3-1-2743,0-1-1,0 0 0,0-1 1,0 0-1,-1 0 1,0 0-1,0-1 1,-1 1-1,0-1 0,0-1 1,0 1-1,5-15 1,-7 14-96,0 0 0,-1-1 0,0 1 0,0-1 0,-1 0 0,0-9 0,-1 14-98,0 0 0,0 1-1,-1-1 1,1 0 0,-1 1 0,0-1-1,0 1 1,0-1 0,0 1-1,-1 0 1,1 0 0,-1-1-1,0 1 1,0 0 0,0 0 0,0 1-1,-4-5 1,4 5-27,0 1 0,0-1 0,0 0 0,-1 1 0,1-1 1,0 1-1,-1-1 0,1 1 0,-1 0 0,1 0 0,-1 0 0,1 1 0,-1-1 0,0 1 0,0-1 1,1 1-1,-1 0 0,0 0 0,0 0 0,1 0 0,-5 1 0,3 1-20,0-1 1,0 1-1,0 0 0,0 0 1,0 0-1,1 1 0,-1-1 0,1 1 1,0 0-1,0 0 0,0 0 1,0 1-1,-4 5 0,1 0 7,-1 1 0,1 1 1,1-1-1,0 1 0,1 0 0,0 0 0,0 0 1,1 1-1,0-1 0,1 1 0,1 0 0,0-1 0,1 1 1,0 0-1,0 0 0,3 14 0,-1-17-24,0-1 0,0 1-1,0-1 1,1 0 0,0 1-1,1-1 1,0-1 0,0 1 0,1-1-1,0 1 1,0-1 0,1-1 0,0 1-1,0-1 1,0 0 0,1 0-1,0-1 1,0 0 0,0 0 0,1 0-1,-1-1 1,11 3 0,-11-4-109,1-1 0,0 0 0,0-1 0,0 0 0,0 0 0,0-1 0,0 0 0,0 0 0,0 0 0,9-3 0,-2 0-1315,0-1 0,0-1 0,0 0 0,16-8 0,-9 2-1983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1148,'0'-18'5026,"0"18"-4919,0 0-1,0 0 1,0 0 0,0-1-1,0 1 1,0 0-1,0 0 1,0-1 0,0 1-1,0 0 1,0 0 0,0-1-1,0 1 1,0 0 0,0 0-1,0-1 1,0 1 0,0 0-1,0 0 1,0-1 0,0 1-1,0 0 1,0 0 0,0-1-1,1 1 1,-1 0-1,0 0 1,0 0 0,0-1-1,0 1 1,1 0 0,-1 0-1,0 0 1,0 0 0,0-1-1,1 1 1,-1 0 0,0 0-1,0 0 1,1 0 0,-1 0-1,0 0 1,0 0 0,1 0-1,-1 0 1,0 0-1,0 0 1,1 0 0,-1 0-1,0 0 1,0 0 0,1 0-1,-1 0 1,16 14 1039,13 31-954,67 147 4324,-99-195-4367,-9-14-59,1 0 0,1 0 0,1-1 0,0 0 0,1-1 0,1 0 0,1 0 0,0-1 0,2 0 0,0 1 0,-1-24 0,5 38-83,-1 0 1,1-1-1,1 1 1,-1 0-1,1 0 1,0 0-1,0 0 1,0-1-1,1 1 1,-1 1-1,1-1 1,1 0-1,4-8 1,-5 11-5,0-1 1,0 1-1,1 0 1,-1 0-1,0 0 0,1 0 1,0 0-1,-1 0 1,1 1-1,0-1 1,0 1-1,0 0 0,0 0 1,0 0-1,0 0 1,0 1-1,0-1 1,1 1-1,-1 0 0,0-1 1,0 2-1,0-1 1,7 1-1,1 1 2,0 1-1,0 1 1,0-1-1,-1 1 1,1 1-1,-1 0 1,0 1-1,-1 0 1,1 0-1,-1 1 1,0 0-1,-1 1 1,0 0-1,0 0 1,0 1-1,-1 0 1,-1 0-1,1 0 1,7 17-1,-12-22 3,-1 1 0,1-1 0,-1 1 0,0 0 1,0-1-1,0 1 0,-1 7 0,0-11 13,0 0-17,0-1 0,0 0 0,0 0 0,0 1 1,0-1-1,0 0 0,-1 0 0,1 1 0,0-1 0,0 0 1,0 0-1,0 0 0,-1 1 0,1-1 0,0 0 0,0 0 0,0 0 1,-1 0-1,1 1 0,0-1 0,0 0 0,-1 0 0,1 0 1,0 0-1,0 0 0,-1 0 0,1 0 0,0 0 0,-1 0 1,1 0-1,0 0 0,0 0 0,-1 0 0,1 0 0,0 0 1,0 0-1,-1 0 0,1 0 0,0 0 0,0 0 0,-1-1 0,1 1 1,0 0-1,0 0 0,-1 0 0,-2-3 9,0 1-1,0 0 0,0-1 1,0 0-1,0 0 1,1 0-1,-1 0 1,1 0-1,0-1 1,0 1-1,0 0 1,0-1-1,0 0 0,1 1 1,0-1-1,0 0 1,0 0-1,0 0 1,1 0-1,-1 0 1,1-5-1,0 3-3,0-5 13,0 0 0,1 1 0,0-1 1,3-14-1,-3 23-16,-1 0 0,1-1 0,0 1 0,0 0 1,0-1-1,0 1 0,0 0 0,1 0 0,-1 0 0,1 0 0,-1 0 0,1 0 1,0 1-1,0-1 0,-1 0 0,1 1 0,0-1 0,1 1 0,-1 0 1,0 0-1,0 0 0,0 0 0,1 0 0,2 0 0,2 0-1,-1 1 0,0-1-1,1 2 1,-1-1 0,0 1-1,0 0 1,1 0 0,-1 1-1,0 0 1,0 0 0,0 0-1,-1 1 1,1-1 0,0 2 0,-1-1-1,0 0 1,0 1 0,0 0-1,7 8 1,4 3-323,0 1 1,-2 1-1,0 1 0,14 23 1,-22-32-290,-2 0 1,1 1 0,4 13-1,1 13-6531,-9-23 3006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1684,'11'-15'6687,"14"-6"-4823,0 2-1012,-11 4-373,0 0 0,-2-1-1,19-29 1,-28 41-355,-1 0 0,0 0 0,0 0 0,0-1 0,0 1 0,0-1 0,-1 1 1,0-1-1,0 0 0,0 1 0,-1-1 0,1 0 0,-1 0 0,0 0 0,-1 1 0,1-1 0,-1 0 0,0 0 0,0 1 0,0-1 0,-4-8 0,4 12-93,1 1 0,-1-1 0,1 0 0,-1 0 0,1 0 0,-1 1 0,0-1 0,1 0 0,-1 1 0,0-1 0,1 0 0,-1 1-1,0-1 1,0 1 0,0-1 0,0 1 0,1-1 0,-1 1 0,0 0 0,0 0 0,0-1 0,0 1 0,0 0 0,0 0 0,0 0-1,0 0 1,0 0 0,0 0 0,0 0 0,0 0 0,0 0 0,0 1 0,0-1 0,0 0 0,1 1 0,-1-1 0,-1 1 0,-1 1-1,0-1 1,1 1-1,0 0 1,-1 0-1,1 0 1,0 0-1,0 0 1,0 1-1,0-1 1,0 1-1,-2 4 1,-1 4 4,1 0-1,1 0 1,-1 0-1,2 1 1,0-1 0,0 1-1,1 0 1,0-1 0,1 1-1,1 0 1,-1-1 0,2 1-1,0 0 1,0-1-1,1 1 1,1-1 0,0 0-1,0 0 1,9 15 0,-8-17-27,1-1 0,0 0 1,0 0-1,1 0 0,0-1 1,0 0-1,0 0 0,1-1 1,0 0-1,1 0 0,-1-1 0,1 0 1,16 6-1,-13-6-188,-1 0 0,1-1 0,1-1 0,-1 0 0,0-1 0,1 0 0,0-1 0,-1 0 0,1-1 0,19-2-1,-28 1-115,1 0-1,-1 0 0,1 0 0,-1-1 0,0 1 0,0-1 0,8-4 0,10-14-5647,-13 9 2378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1500,'-1'-21'5438,"0"26"-563,2 16-1995,3 3-3428,110 307 3425,-108-317-2773,1 0-1,0-1 1,1 0-1,0 0 1,1-1 0,0 0-1,1 0 1,0-1-1,1-1 1,0 0-1,20 14 1,-27-22-122,0 0 1,1 0-1,-1-1 1,0 0-1,1 0 1,-1 0-1,0 0 0,1 0 1,-1-1-1,1 0 1,-1 0-1,1 0 0,-1 0 1,1-1-1,-1 0 1,1 0-1,-1 0 1,0-1-1,1 1 0,-1-1 1,0 0-1,0 0 1,0 0-1,-1-1 1,8-5-1,-8 5-348,1 0 0,-1 0 0,0-1 1,0 1-1,-1-1 0,1 1 0,2-5 0,-4 4-288,1 1 0,-1 0 1,0-1-1,1 1 0,-2-1 0,1 1 0,0-1 0,-1 1 1,1-5-1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37 155 1356,'-27'4'6653,"18"-3"-2978,9-4-1488,15-12-863,29-17-994,31-26-97,-28 17-8294,-35 30 4540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1800,'0'0'2233,"-2"1"-1636,1-1 0,-1 1 0,1-1 0,0 1 1,-1 0-1,1-1 0,0 1 0,-1 0 0,1 0 0,0 0 0,0 0 0,0 0 0,-2 2 0,17 15 124,27 27 0,-7-7-312,-5-5-98,0 0-80,-1 1-1,24 41 1,-49-69-205,0-1 0,0 1-1,-1 0 1,0 0 0,-1 1 0,1-1-1,-1 0 1,0 1 0,0 9 0,-1-13-13,0 0 1,0 0 0,0 1 0,-1-1-1,1 0 1,-1 0 0,1 0 0,-1 0 0,0-1-1,0 1 1,0 0 0,-1 0 0,1 0-1,-1-1 1,1 1 0,-1-1 0,0 1 0,0-1-1,0 0 1,-1 0 0,-3 3 0,5-4-8,-1 0 0,0 0 1,0 0-1,0-1 1,0 1-1,0-1 0,0 1 1,0-1-1,0 0 0,0 0 1,0 0-1,0 0 0,0 0 1,0 0-1,0 0 1,0-1-1,0 1 0,0-1 1,1 1-1,-1-1 0,0 0 1,0 0-1,0 0 0,1 0 1,-3-1-1,1-1-1,-1 1 0,1-1-1,0 0 1,0 0 0,0 0-1,1 0 1,-1-1 0,1 1 0,-1-1-1,-2-7 1,2 4-6,1 0 0,0 0 0,1-1 0,0 1 0,0 0 0,0-1 0,1 1 0,0-1 0,0 1 0,1-1 0,0 1 0,0 0 0,1-1 0,0 1 0,4-9 0,3-5-1,1 0 0,1 0 0,20-28 0,34-27-612,-23 33-331,-15 18 200,-26 24 734,0 0 24,0 1 0,0 0 0,0-1 0,-1 1 0,1-1 0,0 1 0,0-1 0,-1 0 0,1 1 0,-1-1 0,1 0 0,-1 1 0,1-1 0,-1 0 0,1 0 0,-1 0 0,1 1 0,-1-1 0,0 0 0,1 0 0,-1 0 0,0-1 0,0 1 35,0 0 0,1 1 0,-1-1 0,0 0 0,1 0 0,-1 0 0,1 0 0,-1 0 0,1 0 0,-1 1-1,1-1 1,-1 0 0,1 0 0,0 1 0,0-1 0,-1 0 0,1 1 0,2-2 0,-1 4-28,-1 0 1,1 1-1,0-1 1,0 0-1,-1 1 1,0-1-1,1 1 0,0 4 1,1-2 36,58 143 472,-11-26-471,-49-119-107,2 3-173,0 0 1,0 0-1,-1 0 0,0 0 0,-1 1 1,2 7-1,-3-13-431,3 7-656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 1076,'0'0'3253,"0"-2"-2939,-3-13 2992,1 12-3011,-2-1-399,4 4 134,0-1 0,0 1 0,0 0 0,0 0 0,0 0 0,0 0 0,0 0 0,0 0 0,-1 0 1,1 0-1,0 0 0,0 0 0,0 0 0,0 0 0,0 0 0,0 0 0,0 0 0,0 0 0,0 0 0,-1 0 0,1 0 0,0 0 0,0 0 0,0 0 0,0 0 0,0 0 0,0 0 1,0 0-1,0 1 0,0-1 0,-1 0 0,1 0 0,0 0 0,0 0 0,0 0 0,0 0 0,0 0 0,0 0 0,0 0 0,0 0 0,0 0 0,0 1 0,0-1 0,0 0 0,0 0 0,0 0 1,0 0-1,0 0 0,0 0 0,0 0 0,0 0 0,0 0 0,0 1 0,-3 4 21,2-3-27,0 0 0,0 0-1,1 0 1,-1 0 0,0 0-1,1 0 1,0 0 0,-1 0-1,1 0 1,0 0 0,0 3-1,-1 53 500,9 91 0,15 27-92,9 87-34,-27-201-329,-1-6 3,3 0 0,22 92-1,-23-131-53,0 0 0,2 0 1,0 0-1,0-1 0,2 0 0,0-1 0,1 0 0,17 19 0,-11-16 8,1-1 0,1-1 1,0-1-1,1-1 0,39 22 1,-12-13 4,2-3 0,0-1 0,61 15 0,157 20 40,-119-31-35,216 6 0,80-31-11,-367 0-20,365-17-5,318-18 8,-549 18-3,-62 4 2,64-5-5,-113 12-2,104-5-4,-125 10 5,495-4 0,33 12 1,-587-5 0,262-17-11,-165 7 30,70-7-25,278-11 5,-7 51 429,-349-9-219,0 4-1,121 39 1,-129-24-81,116 56-1,105 76 26,-299-152-151,-3-2 2,0 1 0,28 22 0,-36-23-4,0 0 1,-1 1 0,0 0-1,0 1 1,-2 0-1,13 21 1,-19-28 0,0 0 0,0 1 0,0-1 0,-1 1 0,0-1 0,0 1 0,-1 0 0,0 0 0,1 7 0,-1-1-3,1 2-2,10 65-2,2-21-1,-6-23 20,-1-4 0,-1 0 0,2 54 0,-2 55 13,-6-138-26,0 1 1,-6 28 12,6-29-16,-1 0 6,-1 11-9,0 2 16,1-14-13,1 2-2,-1 10 16,1-10 9,-3 11-18,3-12-7,-2 8 13,2-8-8,-1 0-5,0 10 6,0-10 5,1 0-6,-2 9 11,2-9 27,-5-2-30,5 0-8,0-1 0,-1 1 1,1-1-1,-1 0 1,1 1-1,-1-1 1,1 0-1,-1 1 1,1-1-1,-1 0 1,1 0-1,-1 0 1,1 1-1,-1-1 1,0 0-1,1 0 1,-1 0-1,1 0 1,-2 0-1,-14 0 34,12 0 7,-1-1 12,-22-7 288,-29-12 0,-34-24 1936,85 41-2067,1 0 1,-1-1-1,1 0 0,0 0 1,-6-9-1,8 11-93,-2-4-4,4 6-100,0 0 0,0 0 0,0 0 1,0 0-1,0 0 0,1 0 0,-1 0 1,0 0-1,0 0 0,0 0 0,0 0 0,0 0 1,0 0-1,0 0 0,0 0 0,0 0 1,1 0-1,-1 0 0,0 0 0,0 0 0,0 0 1,0 0-1,0 0 0,0 0 0,0 0 1,0 0-1,0 0 0,0 0 0,1 0 1,-1 0-1,0 0 0,0 0 0,0 0 0,0 0 1,0 0-1,0-1 0,0 1 0,0 0 1,0 0-1,0 0 0,0 0 0,0 0 0,0 0 1,0 0-1,0 0 0,9 6-7,-4-3-1,-1 0-1,1 0 1,-1 1 0,0 0-1,4 4 1,13 20 46,-18-23-45,1 1 0,0-1 0,0 0 0,0 0-1,1-1 1,-1 1 0,7 3 0,-6-4-3,-1-2-1,1 1 1,0 0-1,0-1 0,0 0 1,0 0-1,1-1 1,-1 1-1,0-1 1,1 0-1,-1-1 1,1 1-1,-1-1 1,1 0-1,-1-1 1,0 1-1,1-1 0,-1 0 1,1 0-1,7-3 1,9-5-158,0-1 1,-1-1 0,0-1-1,-1 0 1,-1-2-1,0 0 1,0-1-1,17-19 1,-25 22-322,-1 0 0,0 0 0,0-1 0,-2 0 0,0-1 0,7-15 0,5-20-6465,-15 35 3056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 1268,'-2'-11'821,"0"4"88,1 0-1,-1 0 1,0 0-1,-1 0 1,-3-7 1512,7 18-3474,5 23-2207,-1-9 1220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 1800,'-2'-6'2386,"-3"4"1524,2 2-3673,-1 1 1,1-1-1,0 1 1,-1 0-1,1-1 0,0 2 1,0-1-1,0 0 1,0 1-1,0-1 0,0 1 1,0 0-1,-4 3 1,0 1 50,1 0 0,0 1 1,0-1-1,0 1 0,-4 8 1,1 0 26,1 0-1,0 0 1,1 0 0,0 1-1,-4 21 1,8-25-156,0 1-1,1-1 1,1 0-1,0 1 1,1-1 0,0 0-1,2 16 1,-1-24-139,-1 0 0,1 0 0,0 0-1,0 0 1,1-1 0,-1 1 0,1 0 0,0-1 0,0 1 0,0-1 0,0 0 0,1 0 0,-1 0-1,1 0 1,0 0 0,-1 0 0,1-1 0,1 1 0,-1-1 0,0 0 0,1 0 0,-1 0 0,1 0-1,-1-1 1,1 1 0,7 1 0,-2-1-190,0-1 0,0 0 0,0 0 0,0-1 0,0 0 0,0 0 0,13-3 0,-15 1-350,0 1-1,0-1 0,-1-1 0,1 1 1,-1-1-1,9-5 0,5-3-3232,-1 2 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1856,'0'0'5084,"6"2"-4219,1 2-610,0-1 0,-1 1 1,1 1-1,0-1 0,-1 1 0,0 0 1,0 0-1,-1 1 0,0 0 0,0 0 1,0 0-1,0 1 0,-1-1 1,0 1-1,-1 0 0,1 0 0,-1 1 1,4 14-1,-4-11-179,-1 0 0,0 0 0,-1 0 0,0 0 0,-1 0 0,0 1 0,-1-1 0,0 0 0,0 0 0,-1 0 0,-1 0 0,0 0 0,-6 14 0,-1-4-569,-1-1 0,0 0-1,-25 31 1,-19 14-4379,30-39 1762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1396,'0'0'219,"3"-17"1510,-3 17-1602,1-1 0,-1 1 1,0-1-1,0 1 0,0 0 0,0-1 1,0 1-1,0-1 0,0 1 0,0-1 1,0 1-1,0-1 0,0 1 0,0-1 1,0 1-1,0 0 0,0-1 0,-1 1 1,1-1-1,0 1 0,0 0 0,0-1 1,-1 1-1,1-1 0,0 1 0,-1 0 0,1-1 1,-1 0-1,5-6 1638,-4 7-1715,0-1 0,0 1 0,0 0 0,0 0 0,0 0 0,0 0 0,0-1 0,0 1 0,1 0 0,-1 0 0,0 0 0,0 0 0,0 0 0,0-1 0,0 1 0,0 0 0,0 0 0,0 0 0,1 0 0,-1 0 0,0 0 0,0 0 0,0-1 0,0 1 0,1 0 0,-1 0 0,0 0 0,0 0 0,0 0 0,0 0 0,1 0 0,-1 0 0,0 0 0,0 0 0,0 0 0,0 0 0,1 0 0,-1 0 0,0 0 0,0 0 0,0 0 0,0 0 0,1 0 0,-1 0 0,0 0 0,0 1 0,0-1 0,0 0 0,0 0 0,1 0 0,-1 0 0,0 0 0,0 1 0,28 68 900,-7-12-560,-7-22-145,-1 1 0,10 52 1,5 15 187,-21-84-115,-1 1 0,-1 0 0,-1 0 0,2 24 0,-6-43 328,-2-8-556,-30-126 319,-22-210-1,42 255-205,1-74 563,11 162-760,0-1 0,0 1 0,0-1 0,0 1 0,0 0 0,0-1 1,0 1-1,0 0 0,0-1 0,0 1 0,0-1 0,0 1 0,0 0 1,0-1-1,0 1 0,0-1 0,0 1 0,1 0 0,-1-1 0,0 1 1,0 0-1,0-1 0,1 1 0,-1 0 0,0 0 0,0-1 0,1 1 1,-1 0-1,0-1 0,1 1 0,-1 0 0,0 0 0,1 0 0,-1 0 1,0-1-1,1 1 0,-1 0 0,0 0 0,1 0 0,-1 0 0,1 0 0,-1 0 1,0 0-1,1 0 0,-1 0 0,0 0 0,1 0 0,-1 0 0,1 0 1,-1 0-1,0 0 0,1 0 0,-1 0 0,0 1 0,1-1 0,-1 0 1,0 0-1,1 0 0,-1 1 0,1-1 0,21 19 134,1 11-48,0 1-1,-2 2 0,19 40 0,23 35-498,-44-78-199,18 25-1256,-8-23-2724,-24-29 932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16 253 1752,'0'0'2005,"-1"0"-1771,0-1 0,0 1 0,1 0 0,-1-1 0,0 1 0,0-1 0,0 1 0,0-1 0,0 1 0,1-1-1,-1 0 1,0 0 0,0 1 0,1-1 0,-1 0 0,0 0 0,1 0 0,-1-1 0,147-87 1522,-90 58-3267,62-46-1,-86 54-601,-4 3 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204 192 1420,'0'0'4501,"-6"3"-3548,-2 1-610,0 0 1,0 1-1,0 0 0,1 1 1,0-1-1,0 1 1,1 1-1,-1-1 0,2 1 1,-1 1-1,1-1 0,-7 13 1,-12 24 741,-26 65 0,44-93-868,0 1 1,1 0-1,1 1 0,1-1 0,0 1 1,1 0-1,1 28 0,2-41-185,-1 1 0,1-1 0,1 1 0,-1-1 0,1 0 0,0 0-1,0 0 1,0 0 0,1 0 0,-1 0 0,1-1 0,0 1 0,1-1 0,-1 0 0,1 0 0,0 0 0,0 0 0,0-1-1,0 0 1,1 1 0,0-1 0,-1-1 0,1 1 0,6 2 0,1-1-115,-1 0 1,1-1-1,0 0 1,0-1-1,0 0 1,1 0-1,-1-2 1,0 1-1,23-4 1,5-2-964,75-21 1,-93 19-974,-1 0 1,35-20 0,-29 13-1191</inkml:trace>
  <inkml:trace contextRef="#ctx0" brushRef="#br0" timeOffset="1">475 27 952,'0'-2'427,"0"0"1,-1 0-1,1 0 1,-1 0-1,1 0 0,-1 0 1,0 1-1,0-1 0,0 0 1,0 1-1,0-1 1,-2-2-1,-1 21 3303,7 46-1614,2-25-1617,3 0 0,0-1 1,3 0-1,1 0 0,1-1 1,30 54-1,-37-80-389,0 0 1,1 0 0,1-1-1,0 0 1,0 0 0,1-1-1,0 0 1,0-1 0,18 11-1,-23-15-240,1-1 0,0 1 0,0-1 0,0 0 0,0-1 0,0 1 0,0-1 0,0 0 0,0 0 0,1-1 0,-1 1 0,0-1 0,1 0 0,-1-1 0,0 1 0,1-1 0,-1 0 0,0-1 0,0 1 0,0-1 0,0 0 0,0 0 0,0-1 0,4-2 0,9-13-5650,-11 9 2143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22 330 1992,'-21'5'9388,"502"-289"-7067,-457 267-2277,-17 12-31,1-1 1,0 1 0,-1 1 0,2 0-1,9-5 1,-16 9-4,12 3 19,-13-3-27,0 0 0,1 0 0,-1 0 0,0 0 0,1 1 0,-1-1 0,0 1 0,1-1 0,-1 1 0,0-1 1,0 1-1,1 0 0,-1-1 0,2 2 0,5 9 8,1-1-1,-1 1 1,-1 1 0,0-1 0,0 1 0,-1 1 0,-1-1 0,5 16 0,5 10 7,9 16-149,23 52-289,-7-41-3746,-38-62 1267,3 9 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85 2212,'-12'-14'1228,"6"1"-100,-3-1-111,0 3-109,6 3-96,-3 0-92,3 2 320,-3-5-764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16 128 1788,'-15'-39'6839,"15"39"-6750,0 0 0,0 0 0,0 0 0,0 0 0,-1-1 0,1 1 0,0 0 0,0 0 0,0 0 0,0 0 0,0-1 0,0 1 0,0 0 0,0 0 0,0 0 0,0 0 1,0-1-1,0 1 0,0 0 0,0 0 0,0 0 0,0 0 0,0 0 0,0-1 0,0 1 0,1 0 0,-1 0 0,0 0 0,0 0 0,0 0 0,0-1 0,0 1 0,0 0 0,0 0 0,0 0 0,1 0 0,-1 0 0,0 0 0,0 0 0,0-1 0,0 1 0,0 0 0,1 0 0,-1 0 0,0 0 0,0 0 0,0 0 0,1 0 0,12 13 499,21 35 92,-20-27-395,28 32-1,-37-47-149,0-1 0,0 0-1,1-1 1,0 1-1,0-1 1,0 0-1,1-1 1,-1 1-1,1-1 1,7 2-1,-12-4-69,-1-1-1,1 1 0,-1-1 1,1 0-1,-1 1 1,1-1-1,0 0 1,-1 0-1,1 0 1,-1 0-1,1 0 1,-1-1-1,1 1 0,-1 0 1,1-1-1,-1 1 1,1-1-1,-1 1 1,1-1-1,-1 0 1,0 0-1,1 1 0,1-3 1,-1 1-17,0-1 1,0 1-1,-1-1 0,1 1 1,-1-1-1,0 0 0,1 0 1,-1 0-1,0 1 1,-1-1-1,2-5 0,0-6 42,-1-1 0,-1 1 0,-1-26 0,1 39-84,-8-53 252,0-13-1605,2 49-602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1252,'0'0'3834,"2"3"-3045,5 9-169,-1 0-1,0 0 1,-1 1 0,-1-1-1,6 27 1,10 27 213,10-3-620,-17-39-5287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26 639 1432,'-22'-9'8128,"21"9"-8025,1 0 1,0 0-1,0 0 1,0 0-1,0 0 1,-1-1-1,1 1 1,0 0 0,0 0-1,0 0 1,0 0-1,0 0 1,0-1-1,-1 1 1,1 0 0,0 0-1,0 0 1,0 0-1,0-1 1,0 1-1,0 0 1,0 0-1,0 0 1,0-1 0,0 1-1,0 0 1,0 0-1,0 0 1,0-1-1,0 1 1,0 0-1,0 0 1,0 0 0,0-1-1,0 1 1,0 0-1,0 0 1,0 0-1,0 0 1,1-1-1,-1 1 1,0 0 0,0 0-1,0 0 1,0 0-1,1-1 1,3-1 90,1 0 1,0 0-1,0 0 0,0 0 1,0 1-1,7-1 0,488-96 547,53-1-412,-311 52-216,412-92 141,-631 133-232,1-1 1,-1-1-1,0-1 1,22-12-1,28-8 518,-71 28-488,-1 0-39,0 0 1,-1 1-1,1-1 1,0 1-1,-1-1 1,1 1-1,0-1 1,0 1 0,0-1-1,0 1 1,0 0-1,0-1 1,-1 1-1,1 0 1,0 0-1,0 0 1,0 0-1,0-1 1,1 2-1,15-6 276,-17 4-283,1 0 0,-1 1 0,0-1 1,1 0-1,-1 1 0,0-1 0,0 0 0,1 1 0,-1-1 0,0 0 1,0 0-1,0 1 0,0-1 0,0 0 0,0 1 0,0-1 1,0 0-1,-1 0 0,1 1 0,0-1 0,0 0 0,0 1 0,-1-1 1,1 0-1,0 1 0,-1-1 0,1 0 0,-1 1 0,1-1 0,-1 1 1,1-1-1,-1 1 0,1-1 0,-1 1 0,1-1 0,-1 1 0,1 0 1,-1-1-1,0 1 0,0-1 0,-38-24 99,30 20-55,-99-50 154,58 35 170,48 19-340,1 2 134,4 2-69,16 11-42,27 14-38,-31-21 23,1-2 0,-1 1-1,1-2 1,0 0 0,1-1 0,-1 0-1,0-2 1,1 0 0,32-2 0,-35-3 196,-5 3 234,-13 14-230,-2-2-235,-1 0 0,0-1 1,-1 0-1,0 0 0,-13 12 1,-8 9-77,-33 48-510,23-28-2156,-61 61 0,61-73-2121,5-1 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42 324 2180,'-6'-14'1296,"3"3"-100,0-2-75,-3 4-109,3 1 720,-3-5-1024,0 7 428,3-5-804,0 9-160,0-15-1576</inkml:trace>
  <inkml:trace contextRef="#ctx0" brushRef="#br0" timeOffset="1">235 0 1972,'0'0'1939,"5"1"-1040,-1 0-687,1 0 0,-1 0 0,1 1 0,-1-1 0,0 1 0,0 0 0,0 1 0,0-1 0,0 1 0,-1 0 0,1 0 0,-1 0 0,0 0 0,1 0 0,-1 1 0,4 7 0,7 9 222,-1 1 0,10 23-1,-6-10-45,71 151 1091,-52-102-1013,-13-32-389,-1 0-1268,-6-18-4166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4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6 343 1644,'-6'-10'3107,"7"7"-2880,-1-1-1,1 1 1,-1 0-1,1 0 1,0 0-1,0 0 1,0 0-1,0 1 1,1-1-1,-1 0 1,1 0-1,0 1 1,-1-1-1,1 1 1,0 0-1,3-3 1,46-34 828,-20 17-642,153-110 948,-159 115-1155,-3 2-5,2 0 686,30-26 1,-52 39-482,2 4-333,-1 1-56,1 0 0,0 0 0,-1 0 1,0 1-1,0-1 0,0 1 0,0-1 0,-1 1 0,4 7 0,23 48 148,-12-22-96,-11-25-48,0 0 1,1-1-1,1 0 1,8 11 0,-14-20-15,0 0 0,0 1 0,0-1 1,1 0-1,-1 0 0,0 0 0,1-1 1,-1 1-1,1 0 0,0-1 1,0 0-1,-1 0 0,1 0 0,0 0 1,0 0-1,0 0 0,0-1 0,0 1 1,0-1-1,0 0 0,0 0 0,0 0 1,0 0-1,0-1 0,6 0 0,3-4 72,1-1 0,-1 1 0,0-2 0,0 0 0,-1 0 0,0-1 0,0-1 0,-1 1 0,0-2 0,-1 1 0,0-2 0,0 1 0,9-15 0,-17 22-36,1 0 0,-1 1 0,1-1 0,0 1 0,0 0 0,0 0 0,0 0 0,1 0 0,2-2 0,-5 3-36,1 1 0,0 0 0,0 0 0,0 0 0,-1-1 0,1 1 0,0 0 0,0 0 0,0 0 0,-1 0 0,1 0 0,0 0 0,0 1 0,0-1 0,0 0 0,-1 0 0,1 1 0,0-1 0,0 0 0,-1 1 0,1-1 0,0 0 0,-1 1 0,1-1 0,0 1 0,-1 0 0,1-1 0,-1 1 0,1-1 0,-1 1 0,1 0 0,-1-1 0,1 2 1,8 11-3,-2 0 0,0 0 1,0 1-1,-1 0 1,4 17-1,1-3-71,47 161-919,-21-63-82,-28-97 707,-1-1 0,-2 1-1,3 34 1,-7-54 252,-2 1 0,1 0-1,-2-1 1,1 1 0,-1-1 0,0 1-1,-1-1 1,0 1 0,-1-1 0,0 0-1,-1 0 1,1 0 0,-9 13 0,10-20 134,0 1 0,0 0 0,0-1 1,-1 1-1,1-1 0,-1 0 0,0 0 0,0 0 1,0 0-1,0-1 0,0 1 0,0-1 1,0 1-1,0-1 0,-5 1 0,2-1 67,0 0-1,-1-1 1,1 0-1,0 0 1,0 0-1,-1 0 1,1-1-1,-6-2 0,-1 0 157,0-1 0,0-1 0,1 0 0,0-1 0,0 0 0,0-1 0,-14-10 0,19 11-102,0 0 1,1 0-1,-1 0 0,1-1 0,1 0 0,-1 0 0,1-1 0,0 0 0,-4-8 1,7 11-94,0 1 1,1-1-1,-1 1 1,1-1-1,0 0 1,0 1-1,1-1 1,-1 0 0,1 0-1,0 0 1,1 1-1,-1-1 1,1 0-1,0 0 1,0 1-1,0-1 1,0 0 0,1 1-1,3-7 1,15-20-237,1 1 0,2 1 1,0 1-1,54-49 1,-67 68 10,18-16-1280,50-34 0,-14 12-3655,-27 16 1309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5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16 960,'0'0'3612,"6"-16"7979,-6 17-11437,7 7-66,-1 1 0,0 0 0,-1 0-1,0 1 1,0 0 0,-1 0 0,5 18 0,18 81 382,16 118 181,-41-215-574,0 0 1,2 0-1,-1 0 1,1-1-1,12 22 1,-14-29-25,0-1 1,0 1-1,1-1 1,0 0 0,0 0-1,0 0 1,0 0-1,0-1 1,0 1 0,1-1-1,-1 0 1,1 0-1,-1 0 1,1 0 0,0-1-1,0 1 1,0-1-1,0 0 1,0 0 0,5 0-1,8-1 12,-1-1-1,0 0 1,0-1 0,1-1-1,-1 0 1,-1-1-1,1-1 1,-1-1 0,16-7-1,24-18-356,-51 29-138,-1-1-1,1 0 1,0 0 0,-1-1 0,0 1 0,0-1 0,0 1 0,0-1 0,0 0 0,2-6-1,-7-11-10178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5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1284,'0'0'2114,"-3"-7"-1104,3 7-954,0 0 1,0 0 0,0 0 0,0 0 0,0 1-1,0-1 1,0 0 0,0 0 0,0 0-1,0 0 1,0 0 0,0 0 0,0 0 0,0 1-1,0-1 1,-1 0 0,1 0 0,0 0 0,0 0-1,0 0 1,0 0 0,0 0 0,0 0 0,0 0-1,0 1 1,0-1 0,-1 0 0,1 0-1,0 0 1,0 0 0,0 0 0,0 0 0,0 0-1,0 0 1,0 0 0,-1 0 0,1 0 0,0 0-1,0 0 1,0 0 0,0 0 0,0 0 0,0 0-1,-1 0 1,1 0 0,0 0 0,0 0 0,0 0-1,0 0 1,0-1 0,0 1 0,0 0-1,-1 0 1,1 0 0,0 0 0,0 0 0,0 0-1,0 0 1,0 0 0,0 0 0,0 0 0,0-1-1,0 1 1,0 0 0,0 0 0,0 0 0,0 0-1,-1 0 1,-1 10 80,0 0 0,0 0 0,0 0 0,2 0-1,-1 1 1,1-1 0,1 0 0,-1 1 0,2-1 0,0 0 0,0 0 0,6 16-1,-5-17-71,0 0 0,1 0 0,0-1-1,1 1 1,0-1 0,8 11-1,-10-16-26,1 1 0,-1-1 0,0 1 0,1-1 0,0 0-1,0 0 1,0-1 0,0 1 0,0-1 0,0 0 0,1 0 0,-1 0-1,6 1 1,-6-2 29,0-1 0,-1 1 0,1-1 0,0 1 0,0-1-1,0 0 1,0-1 0,-1 1 0,1-1 0,0 0 0,0 0-1,0 0 1,-1 0 0,1 0 0,-1-1 0,1 0-1,-1 0 1,0 0 0,1 0 0,-1 0 0,0 0 0,0-1-1,-1 0 1,1 0 0,0 1 0,-1-1 0,0-1 0,0 1-1,0 0 1,0-1 0,0 1 0,-1-1 0,1 1 0,-1-1-1,0 0 1,0 1 0,0-1 0,-1 0 0,1 0 0,-1 0-1,0-5 1,0 5-24,-1-1 0,1 1 0,0 0 0,-1 0-1,0 0 1,0 0 0,0 0 0,-1 0 0,1 0-1,-1 0 1,0 0 0,0 0 0,0 1 0,-1-1 0,1 1-1,-1 0 1,0-1 0,0 1 0,0 1 0,0-1-1,0 0 1,-1 1 0,1-1 0,-1 1 0,-5-2 0,0 0-447,-1 0 1,1 0-1,-21-3 1,-33-2-6085,38 7 3365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5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18 1888,'-21'-16'4510,"14"15"-4266,1 1 1,-1 0 0,0 1-1,0-1 1,0 1-1,0 1 1,0-1-1,1 1 1,-1 0-1,1 1 1,-1-1-1,1 2 1,0-1 0,-11 8-1,8-5-104,0 1-1,0 0 1,0 1-1,1 0 1,0 0 0,0 1-1,1 0 1,-9 15-1,14-21-165,0 0 0,1 0 0,-1 0 0,1 0 0,0 0 0,-1 1 0,2-1 0,-1 0 0,0 1 0,1-1 0,-1 1 0,1-1 0,0 1 0,0-1 0,0 0-1,1 1 1,-1-1 0,1 1 0,0-1 0,0 0 0,0 1 0,0-1 0,3 4 0,-3-6 10,0 0 0,0 0 0,0-1 0,1 1 0,-1 0 0,0-1 0,0 1 0,1 0 0,-1-1-1,0 0 1,1 1 0,-1-1 0,0 0 0,1 0 0,-1 1 0,1-1 0,-1 0 0,0-1 0,1 1 0,-1 0 0,1 0 0,1-1 0,23-7 18,-25 8 10,3-2 57,0 0 1,0 0 0,0 0-1,-1-1 1,1 0 0,-1 0-1,1 0 1,-1 0 0,0 0-1,0 0 1,-1-1 0,1 1-1,-1-1 1,0 0 0,0 0-1,3-7 1,8-11 388,-12 21-400,1-1 21,-2 2-75,0 0 0,0-1 0,0 1 0,1 0 1,-1-1-1,0 1 0,0 0 0,0 0 0,1-1 0,-1 1 1,0 0-1,0 0 0,1-1 0,-1 1 0,0 0 0,0 0 0,1 0 1,-1 0-1,0 0 0,1-1 0,-1 1 0,0 0 0,1 0 1,-1 0-1,0 0 0,1 0 0,-1 0 0,0 0 0,1 0 1,-1 0-1,0 0 0,1 0 0,-1 0 0,0 0 0,1 0 1,-1 1-1,0-1 0,1 0 0,7 5 8,0 1 1,0-1-1,0 1 0,-1 1 1,0-1-1,0 1 1,-1 1-1,0-1 0,0 1 1,8 15-1,7 15 7,17 47 0,-12-26-3,129 319-561,-151-369 555,0 1 0,-1-1 0,-1 0 0,0 1 0,0 0 0,-1-1 1,0 1-1,0 0 0,-1 0 0,-2 14 0,2-23 190,0 0-170,-1-1 0,1 0 0,0 1 0,0-1 1,0 1-1,0-1 0,0 0 0,0 1 0,-1-1 1,1 0-1,0 1 0,0-1 0,0 0 0,-1 1 1,1-1-1,0 0 0,-1 1 0,1-1 0,0 0 1,-1 0-1,1 1 0,0-1 0,-1 0 0,1 0 1,0 0-1,-1 0 0,1 0 0,-1 1 0,1-1 1,0 0-1,-1 0 0,1 0 0,-1 0 0,1 0 1,0 0-1,-1 0 0,1 0 0,-1 0 0,0-1 1,-11-1 143,0 0 1,0-1 0,0-1 0,0 0 0,1-1-1,0 0 1,0-1 0,0 0 0,0 0-1,1-1 1,0-1 0,1 0 0,-1 0 0,2-1-1,-1 0 1,1 0 0,-8-13 0,5 7-54,1 0 1,0-1-1,1 0 1,1-1 0,1 0-1,0 0 1,1 0-1,1-1 1,0 0 0,2 0-1,-3-24 1,7 29-238,0 0 1,1 0 0,0 0 0,1 0-1,0 0 1,1 0 0,0 1 0,1 0 0,1 0-1,0 0 1,0 1 0,13-17 0,-1 4-1174,27-30 0,22-12-4596,-31 34 2166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1204 876,'17'-10'18060,"2"10"-17986,0-1 0,1-1 0,-1-1 0,0 0 0,0-2 0,30-10 0,13-3 16,338-102 164,-324 95-219,537-199 83,-322 113-64,-145 50 39,160-94 0,-99 47 173,44-20 93,-194 100-154,110-39-1,-84 43 760,-82 23-820,11-3 210,-7 2 1739,-21 9-2063,12-5 333,2-1-269,0 0 1,-1 0 0,1 0-1,0 0 1,-1 0-1,1-1 1,-1 1-1,-2-1 1,-21-8-76,0-2 0,0-1 1,2-1-1,-44-29 0,68 41-19,-6-6 7,5 4-8,0 1-1,0 0 1,0 0-1,-1-1 1,1 1-1,0 0 1,0 0-1,-1 0 1,1 1 0,0-1-1,-1 0 1,1 0-1,-1 1 1,1-1-1,-1 1 1,-2-1-1,3 0-7,17 6-17,0-1 28,0 0 0,0-1 0,0-1 0,27 0 0,-9 1 0,5-3 8,-22 0 69,1 0-1,31 5 1,-48-5-61,-1 0 0,1 0 0,0 0 1,0 1-1,0-1 0,0 0 0,0 1 0,0-1 0,0 0 0,0 1 1,-1-1-1,1 1 0,0-1 0,0 1 0,-1 0 0,1-1 0,0 1 1,-1 0-1,1-1 0,0 1 0,-1 0 0,1 0 0,-1 0 0,0-1 0,1 1 1,-1 0-1,1 0 0,-1 2 0,0 0 2,0 0-1,0-1 1,-1 1 0,1 0-1,-1 0 1,0 0 0,0 0-1,-2 4 1,-79 152-279,42-87-1132,16-12-1897,13-19-5984,8-22 3203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1816,'-7'-9'5175,"0"9"254,-1 5-5041,0 1 0,0 0-1,0 0 1,1 1 0,0 0-1,0 0 1,1 1 0,0 0-1,-9 16 1,-3 5 762,-23 53 0,35-66-841,0 1-1,0-1 1,2 1 0,0 0 0,1 0-1,1 0 1,0 0 0,1 1-1,3 32 1,-1-43-247,0 0 0,0-1 0,1 1 0,0 0 0,0-1-1,0 1 1,1-1 0,0 0 0,0 0 0,1 0 0,0 0 0,0-1 0,0 1-1,0-1 1,1 0 0,0 0 0,0-1 0,0 0 0,1 1 0,0-2 0,-1 1 0,1-1-1,1 0 1,-1 0 0,0 0 0,1-1 0,9 2 0,2 0-209,-1-1 1,0-1 0,1-1-1,0-1 1,-1 0 0,1-1-1,-1-1 1,1-1-1,-1 0 1,0-1 0,23-9-1,-25 7-1106,-1 0 0,27-17-1,-29 16-759,-1-2-1,0 0 0,15-15 1,-8 5-2581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2336,'0'-16'3829,"2"0"-1492,-2 15-2035,0 1-1,0-1 1,0 0 0,0 1-1,0-1 1,0 0-1,0 0 1,1 1 0,-1-1-1,0 0 1,0 1-1,1-1 1,-1 1 0,0-1-1,1 0 1,-1 1-1,0-1 1,1 1 0,-1-1-1,1 1 1,0-1-1,6 4-197,-1 2 0,0-1-1,0 1 1,0 0-1,0 0 1,0 0 0,-1 1-1,0 0 1,-1 0-1,6 9 1,43 79 557,-30-49-468,-5-13-47,78 150 629,-35-78 1132,-64-110-1800,-64-151 227,-59-169 170,123 314-479,0 0-1,0 0 1,1 0 0,1 0 0,0 0-1,1-1 1,0 1 0,1 0-1,3-14 1,-4 22-18,1-1 0,0 1 0,1 0 0,-1 0 0,1 0 1,0 0-1,0 1 0,0-1 0,0 0 0,1 1 0,-1 0 0,1-1 0,0 1 0,0 0 0,0 0 0,1 1 0,-1-1 0,1 1 0,-1-1 1,1 1-1,0 0 0,0 1 0,0-1 0,0 1 0,0-1 0,0 1 0,0 0 0,0 1 0,6-1 0,-7 0-7,0 1-1,-1 0 1,1 0-1,0 0 1,0 0-1,0 0 0,0 1 1,0-1-1,-1 1 1,1 0-1,0 0 1,0 0-1,-1 0 1,1 0-1,-1 1 0,1-1 1,-1 1-1,0-1 1,1 1-1,-1 0 1,0 0-1,0 0 1,0 0-1,0 1 0,-1-1 1,1 0-1,-1 1 1,1-1-1,-1 1 1,0-1-1,2 6 1,-1-1-8,-1 0 0,0 0 0,0 0 0,0 0 0,-1 1 0,0-1 0,0 0 0,-1 0 0,0 1 0,0-1 0,-4 10 0,-4 10-277,-1-1 0,-2 0 1,-28 46-1,-7-2-1509,-2-3-3578,31-43 2229,0-1-1431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1200,'0'0'4762,"2"3"-3773,9 13 722,16 33-1,-20-35-1396,-1-1 0,2 0 0,0-1 0,0 1 0,17 17 0,-6-11-82,1-1 1,1-1-1,0-1 0,1-1 1,1-1-1,27 13 0,-39-22-59,0-1-1,1 0 1,-1-1-1,1 0 1,0 0-1,0-1 0,0-1 1,0 0-1,0-1 1,0 0-1,0-1 1,0 0-1,0-1 1,0 0-1,22-8 1,-31 9-48,1-1 0,-1 1 0,0-1 0,1 0 0,-1 0 1,0 0-1,0 0 0,0-1 0,-1 1 0,1-1 1,0 0-1,-1 1 0,0-1 0,0 0 0,0 0 1,0-1-1,0 1 0,0 0 0,-1-1 0,0 1 1,0-1-1,0 1 0,0-1 0,0 0 0,-1 1 1,1-1-1,-1-4 0,0-8 188,-2-1 0,1 1 0,-2 0-1,-7-27 1,8 35-265,-3-5 45,0 0 0,0 1 0,-1-1 0,-1 1-1,0 1 1,0-1 0,-1 2 0,-1-1 0,0 1-1,0 0 1,-1 0 0,0 2 0,-1-1 0,-12-7-1,16 12-1043,0 1-1,0-1 0,-1 1 0,1 1 0,-16-4 0,19 5-1802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1076,'0'0'9660,"9"-6"-2491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184 597 1284,'-4'1'603,"-174"33"10032,176-34-9846,6 0-765,52 0 191,75-9 0,812-150 77,-701 116-255,234-50 66,236-100-33,-598 164-35,-86 23-40,-8 2 22,-1 1 1,27-1-1,-44 4 280,-1-1 251,11-4 4515,-129-67-3266,115 71-1710,-9-6 147,4 4-141,8 6 57,4 1-142,0-1 1,0 1-1,1-1 0,0 1 0,-1-2 0,1 1 1,0-1-1,0 0 0,1 0 0,-1 0 1,0-1-1,1 0 0,-1 0 0,10-1 0,34 6 24,-44-7-30,-5 1-2,1 0 0,0 0 0,-1 0 0,1 0 0,-1 0 0,1 0 0,0 1 0,-1-1 0,1 0 0,-1 1 0,1-1 0,-1 1 0,1 0 0,-1 0 0,2 0 0,-3 0 1,1-1-1,0 0 0,0 1 0,-1-1 0,1 0 0,0 1 0,-1-1 1,1 1-1,0 0 0,-1-1 0,1 1 0,-1-1 0,1 1 0,-1 0 1,1-1-1,-1 1 0,0 0 0,1 0 0,-1-1 0,0 1 0,1 0 1,-1 0-1,0 0 0,0-1 0,0 1 0,0 0 0,0 0 0,0 0 0,0-1 1,0 1-1,0 0 0,0 0 0,0 0 0,-1 0 0,1-1 0,0 1 1,0 0-1,-1 1 0,-19 31-7,15-26-2,-94 135-2129,29-55-8007,52-69 5232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1024,'4'-9'5701,"0"9"-2339,4 19-1289,0 37-1562,-11 310 2954,9-152-1536,0-5-3404,-6-208 726,5 10-774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2236,'31'-33'15334,"-19"15"-14459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2192,'0'0'9390,"2"4"-8989,3 3-274,-1-1 0,1-1 0,0 1-1,1 0 1,-1-1 0,1 0 0,0-1 0,0 1 0,1-1-1,-1 0 1,1-1 0,0 0 0,0 0 0,0 0 0,0-1-1,1 0 1,13 2 0,14 1 181,0-1 0,54-2-1,-87-2-280,12-1 226,0 0 0,0-1 1,-1-1-1,22-6 0,3-1 599,6-8 1022,-29 11-923,-14 7-687,0-1-154,0 0-1,0 0 0,-1 0 0,1 1 1,0-1-1,0 0 0,0 1 1,0-1-1,0 1 0,0-1 1,0 1-1,0 0 0,0-1 0,0 1 1,2 0-1,-1 2-92,-1 0 0,0 0 0,0 0 0,0 0 0,0 1 1,-1-1-1,1 0 0,-1 1 0,1-1 0,-1 1 0,0-1 0,0 0 0,0 1 0,0-1 0,-1 4 0,-5 45 115,4-41-119,-96 476-356,92-462-556,-10 47-982,8-25-7367,8-37 4469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1000,'0'0'5436,"6"-9"-1846,24 0-2085,50-9 0,-47 12-1027,50-17 0,-60 15-249,-2 1 140,-1 0-1,0-1 1,0-1 0,0-1-1,-1 0 1,-1-2 0,26-20-1,-5-14 2211,-38 46-2496,-1-1-22,1 0-1,-1 0 1,1 0 0,0 0-1,-1 0 1,1 1 0,0-1 0,0 0-1,-1 0 1,1 1 0,0-1 0,0 1-1,0-1 1,0 1 0,0-1 0,0 1-1,0 0 1,0-1 0,0 1-1,0 0 1,2-1 0,3 15-34,-1 0 0,0 0 0,-1 0 0,0 0 1,2 20-1,1 0 13,17 87 85,-17-75-64,2 1-1,3-2 1,33 88 0,-13-53-2009,-27-73 928,-1-2-2140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37 231 1160,'-10'-2'2047,"3"2"2512,-13 0 1947,26-5-6153,28-16 152,1 1 0,39-16 0,13-7-248,-83 41-287,19-10-1021,-1-1-1,-1 0 1,28-24 0,-35 19-4070,-6 9 1928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58 912,'11'-9'12841,"-13"26"-12505,0 0-1,1-1 0,1 1 1,0 0-1,1-1 0,1 1 1,1-1-1,0 1 1,1-1-1,11 28 0,-13-40-296,1-1 0,-1 1 0,1 0 0,0-1 0,1 0 0,-1 1 0,1-1 0,-1-1 0,1 1 0,0 0 0,0-1 0,0 0 0,0 0 0,1 0 0,-1 0 0,0-1 0,1 0 0,-1 0 0,1 0 0,-1 0 0,9 0 0,0-1 14,0 1-1,0-2 0,1 0 0,-1 0 1,0-2-1,18-4 0,-27 6 41,0 0-1,0-1 0,0 0 1,0 1-1,0-1 0,-1-1 1,1 1-1,-1 0 0,1-1 1,-1 0-1,0 0 0,0 0 1,0 0-1,0 0 0,0-1 1,-1 1-1,0-1 0,4-7 1,-4 5 13,0 0 1,0 0-1,-1 0 1,0 0 0,0 0-1,-1 0 1,0-1 0,0 1-1,0 0 1,-1 0-1,0 0 1,-2-7 0,1 4-22,0 0 0,-1 0 0,0 0 0,-1 0 1,0 1-1,-1-1 0,1 1 0,-2 1 0,1-1 1,-1 0-1,0 1 0,0 0 0,-1 1 0,0 0 1,0 0-1,-1 0 0,-10-5 0,11 8-255,0 0-1,-1 1 0,1 0 1,-1 1-1,1-1 1,-1 1-1,0 1 1,0 0-1,1 0 1,-1 0-1,0 1 0,-12 3 1,-16 7-3279,3 6-3361,14-7 1711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3508,'13'-18'8627,"1"-3"-3020,-14 20-5211,2-4-1278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2144,'13'-27'8984,"-1"88"-8206,-2 1 0,-4 0 1,-1 85-1,-4-98-518,0-30-183,1 85-84,4-1-1,31 164 1,-31-240-1245,1 0-1,1 0 1,19 42 0,-21-56-1734,0-1 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1528,'0'0'5373,"4"-8"-3505,-8-6-3516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3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1800 1213 1356,'0'0'9678,"-18"27"-7087,6-17-2293,-2-1 0,0 0 1,0-1-1,0 0 0,-1-1 0,0-1 1,0 0-1,-1-1 0,1-1 1,-1 0-1,-31 2 0,1-2 48,0-2 0,-90-9 0,93 3-271,1-3-1,1-1 0,-1-2 1,2-1-1,-1-3 0,2-1 1,0-2-1,1-2 0,0-1 0,2-2 1,0-2-1,-46-40 0,29 14-113,3-3 0,-56-75 0,-73-128-416,-30-39-908,186 267 1065,-10-13-636,-53-83 1,67 78 396,16 38 462,0-1 0,-1 1 1,0 0-1,-8-13 0,7 11 384,12 11 392,12 12 27,-18-12-908,1 3 212,1 0 0,-1 0 1,0 0-1,0 0 0,0 1 1,-1-1-1,1 1 0,-1-1 0,0 1 1,0 0-1,-1-1 0,1 8 1,1 4 75,4 38 118,-1-1 1,-5 93-1,-2-59 12,-1 72 378,3-158-560,2 5 5,-2-6-56,0 0-1,0-1 1,0 1 0,0 0 0,0 0 0,0 0 0,0 0-1,0 0 1,0 0 0,0 0 0,0 0 0,0 0 0,0 0-1,0-1 1,0 1 0,0 0 0,0 0 0,0 0-1,0 0 1,0 0 0,0 0 0,0 0 0,0 0 0,0 0-1,0 0 1,0 0 0,1 0 0,-1 0 0,0 0 0,0 0-1,0 0 1,0-1 0,0 1 0,0 0 0,0 0-1,0 0 1,0 0 0,0 0 0,1 0 0,-1 0 0,0 0-1,0 0 1,0 0 0,0 0 0,0 0 0,0 1 0,0-1-1,3-25 27,-2 1-1,0-1 0,-2 1 0,-6-42 0,-1-39 355,0 41-128,11-40 78,0 12 1050,-3 90-1369,3-15 50,-3 16-65,1 1 0,-1-1 0,1 1 0,-1-1 1,1 1-1,0 0 0,-1-1 0,1 1 0,0 0 0,-1 0 1,1 0-1,-1-1 0,1 1 0,0 0 0,0 0 1,-1 0-1,1 0 0,0 0 0,-1 0 0,1 0 1,0 0-1,0 1 0,75 9-542,90 1 0,-108-10-895,66-8 0,-88 2-2629,47-11 0,-53 8 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48 126 1168,'-11'-7'861,"-22"-17"4225,32 22-4689,0 2-337,1 1-1,0-1 1,0 0 0,0 0 0,0 0-1,0 1 1,-1-1 0,1 0 0,0 0-1,0 1 1,0-1 0,0 0-1,0 0 1,0 0 0,0 1 0,0-1-1,0 0 1,0 0 0,0 1 0,0-1-1,0 0 1,0 0 0,0 1 0,0-1-1,0 0 1,0 0 0,0 1-1,0-1 1,1 0 0,-1 0 0,0 0-1,0 1 1,0-1 0,0 0 0,0 0-1,1 0 1,-1 1 0,0-1-1,0 0 1,0 0 0,1 0 0,-1 0-1,0 0 1,0 0 0,1 1 0,17 20 576,25 22-503,-22-26 62,18 15 210,69 46 0,-69-52-109,-28-17 108,0-2 0,0 1 1,1-1-1,17 6 0,-28-12-304,0-1 1,1 1 0,-1-1 0,0 1 0,0-1-1,1 0 1,-1 0 0,0 1 0,1-1-1,-1 0 1,0 0 0,0 0 0,1-1 0,-1 1-1,0 0 1,1 0 0,-1-1 0,0 1 0,0-1-1,1 1 1,-1-1 0,0 1 0,0-1-1,0 0 1,0 1 0,0-1 0,0 0 0,0 0-1,0 0 1,0 0 0,0 0 0,0 0-1,-1 0 1,1 0 0,0 0 0,-1-1 0,1 1-1,-1 0 1,1 0 0,-1-1 0,0 1 0,1 0-1,-1 0 1,0-1 0,0 1 0,0-2-1,1-9 68,0-1-1,-1 1 0,0-1 1,-2-12-1,0 9 48,-4-50 67,-1-35-761,11 36-3794,-4 64 3512,1-3 1168,13-3-11534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3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33 395 1096,'0'-9'13481,"13"38"-13299,-2 0 1,0 0-1,-2 1 1,-1 1-1,4 38 1,6 19 140,11 76 92,-22-118-286,-4-31-125,-1-1 661,-11-28-353,-1-8-284,2 0 0,0-1 0,-8-46 0,-1 0 8,-19-71-22,-7-22 4,41 154-26,0 1-1,0-1 0,1 0 1,-1-9-1,2 16-9,4 4-12,10 8 27,0 1 0,0 0 0,13 18 0,31 28-18,-26-31-12,54 35 0,-76-55 29,0-1 1,0 0 0,1-1 0,0-1 0,0 1 0,1-2 0,-1 1 0,1-2 0,0 0 0,17 2 0,-25-4 30,0 0-1,0 0 1,0 0 0,0 0 0,-1-1 0,1 1 0,0-1 0,0 0 0,0 0 0,-1 0 0,1-1 0,-1 1-1,1-1 1,-1 0 0,1 0 0,-1 0 0,0-1 0,0 1 0,0-1 0,0 1 0,-1-1 0,1 0 0,-1 0-1,1 0 1,-1-1 0,0 1 0,0 0 0,-1-1 0,1 1 0,-1-1 0,0 0 0,1 0 0,-2 1 0,1-1-1,0 0 1,-1 0 0,0 0 0,0-5 0,1-13 85,-2-1 1,0 0-1,-2 1 0,0-1 1,-2 1-1,0 0 0,-13-32 0,-9-12 20,-37-65 0,13 32-677,51 97-373,-7-11 1765,3 8-3240,-12 21-9669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3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71 1096,'5'-4'9570,"6"35"-8296,20 37 0,-25-57-1112,0-1 0,0 0 0,1-1 1,1 1-1,0-1 0,0-1 0,14 13 0,-19-20-130,-1 1 0,1-1 0,0 1-1,0-1 1,0 0 0,0 0-1,0 0 1,0-1 0,0 1 0,0-1-1,0 1 1,0-1 0,4 0 0,41-7 312,-42 6-264,0-1 0,0 0 0,0-1 0,0 1 0,0-1 0,-1 0 0,1 0 0,-1-1 0,0 1 0,0-1 0,0 0 0,-1-1 0,1 1 0,-1-1-1,0 0 1,-1 0 0,1 0 0,-1-1 0,0 1 0,0-1 0,0 1 0,1-8 0,-2 8-17,-1 0 0,0 1 0,-1-1 1,1 0-1,-1 0 0,0 0 0,0 0 0,-1 1 0,1-1 0,-1 0 0,0 0 0,0 1 1,-1-1-1,1 0 0,-1 1 0,0 0 0,0-1 0,-1 1 0,1 0 0,-1 0 0,0 0 1,0 0-1,0 1 0,-1-1 0,1 1 0,-1 0 0,0 0 0,0 0 0,-5-3 0,0 1-84,-1 1-1,0 0 1,0 0-1,0 1 1,0 0-1,0 0 1,-1 1-1,1 1 1,-1 0-1,1 0 1,-1 1-1,-17 2 1,13 0-674,0 1 1,1 0-1,-21 7 1,24-6-852,0 0 0,0 1 0,1 1 0,-14 8 0,10-4-2251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2084,'-4'-35'14320,"9"39"-13171,10 21-1224,102 295 2396,-107-292-2158,-1 1 32,1-1 0,1-1 0,2 0 0,27 44 0,-8-42 52,-30-28-257,0 0-1,-1-1 1,1 1-1,-1-1 1,1 1 0,0-1-1,-1 0 1,1 0 0,0 1-1,-1-1 1,1 0 0,0-1-1,-1 1 1,1 0 0,0 0-1,-1-1 1,1 1-1,-1-1 1,4-1 0,33-15-747,-34 15 560,8-4-294,0-1 0,-1 0 0,11-9 0,3-10-2380,-24 24 2320,0 0 1,1 1-1,-1-1 0,0 0 1,-1 0-1,1 0 1,0 0-1,0 0 0,-1 0 1,1 0-1,-1 0 1,0-3-1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40 421 1040,'-4'0'1503,"0"0"-972,-16-1 4128,19 1-4543,1 0 1,-1-1-1,1 1 1,-1 0 0,1 0-1,-1 0 1,1-1-1,-1 1 1,1 0 0,-1-1-1,1 1 1,-1 0 0,1-1-1,-1 1 1,1 0-1,-1-1 1,1 1 0,0-1-1,-1 1 1,1-1 0,0 1-1,0-1 1,-1 1-1,1-1 1,0 1 0,0-1-1,0 1 1,0-1 0,-1 0-1,1 1 1,0-1-1,0-1 325,3-2-48,31-32 656,73-61-1,-69 65-802,-2-1-1,41-47 0,-69 70-99,-1-1 0,0 0 0,-1 0 0,0 0 0,0 0 0,-1-1 0,5-18 0,-10 29-91,0 1-1,0-1 0,0 0 0,0 1 0,0-1 0,0 1 0,0-1 0,0 0 0,0 1 0,0-1 0,1 1 0,-1-1 0,0 1 0,0-1 0,1 1 0,-1-1 0,0 1 0,1-1 0,-1 1 0,0-1 0,1 1 0,-1 0 1,1-1-1,-1 1 0,1-1 0,-1 1 0,1 0 0,-1 0 0,1-1 0,-1 1 0,2 0 0,-1 0-31,0 1 0,0-1 0,0 1-1,0 0 1,0 0 0,0-1 0,-1 1 0,1 0 0,0 0 0,0 0-1,-1 0 1,1 0 0,0 0 0,0 2 0,19 47 0,7 43 167,56 160-1031,-73-232 109,9 21-137,-14-16-7954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 2092,'-14'-23'10148,"32"86"-11969,-1-19-2657,-8-22 1837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97 2012,'-4'-9'797,"-1"1"-1,0 0 1,0 1-1,-1-1 1,1 1-1,-2 0 1,1 0-1,-1 1 1,0 0-1,0 0 1,-12-7-1,18 13-708,0-1 0,0 0 0,1 1 0,-1 0 0,0-1 0,0 1 0,0-1 0,0 1 0,0 0 0,0 0 0,0 0 0,0-1 0,0 1 0,0 0 0,0 0 0,0 0 0,0 1 0,0-1 0,0 0 0,0 0-1,0 0 1,0 1 0,1-1 0,-1 0 0,0 1 0,0-1 0,0 1 0,0-1 0,0 1 0,1 0 0,-1-1 0,0 1 0,1 0 0,-1-1 0,0 1 0,1 0 0,-1 0 0,1-1 0,-1 1 0,1 0 0,-1 2 0,-2 3 61,1 0 0,0 0 0,0 0 0,-2 12 0,4-17-105,-5 33 315,2 1-1,1 0 1,1 0-1,7 52 1,35 140 545,7-59-416,-7-28-169,0-18-75,-25-80-953,14 56-1,-18-58-3606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32 632 1620,'-5'-6'994,"1"0"1,0 0-1,0-1 0,1 1 0,0-1 1,0 0-1,-2-10 0,4 13-777,1 0-1,0 1 1,1-1 0,-1 0-1,1 1 1,-1-1-1,1 0 1,0 1 0,0-1-1,1 1 1,-1-1 0,1 1-1,0 0 1,0 0-1,0-1 1,0 1 0,3-3-1,128-150 1980,-25 33-1353,-107 121-829,22-27 468,43-43 0,-66 72-469,1 0-1,0-1 1,-1 1-1,1 0 0,0-1 1,0 1-1,-1 0 1,1 0-1,0 0 1,0-1-1,-1 1 0,1 0 1,0 0-1,0 0 1,0 0-1,-1 0 1,1 1-1,0-1 0,0 0 1,-1 0-1,1 0 1,0 1-1,-1-1 1,1 0-1,0 1 0,0-1 1,-1 1-1,1-1 1,-1 1-1,1-1 1,0 1-1,-1-1 0,1 1 1,-1-1-1,1 1 1,-1 0-1,1 0 1,21 33 61,-16-24-13,1-1-69,-1 0 0,1-1-1,0 0 1,1 0 0,9 6 0,-14-10-12,2-2 0,-1 1 0,0 0 0,1-1 0,-1 0 1,1 0-1,-1 0 0,1-1 0,0 0 0,0 1 0,0-2 1,0 1-1,6 0 0,1-2-17,1 0-1,-1-1 1,0 0-1,0-1 1,0-1-1,-1 0 1,1 0 0,-1-1-1,0 0 1,0-1-1,0 0 1,-1-1-1,0 0 1,11-11-1,-7 5 116,0 0 0,-1-1 0,0-1-1,-2 0 1,1-1 0,-2 0 0,0-1-1,11-26 1,-21 42-65,0 0-1,0 0 1,1 0-1,-1 0 1,1 1 0,-1-1-1,0 0 1,1 0 0,0 0-1,-1 0 1,1 1 0,-1-1-1,1 0 1,0 0-1,0 1 1,-1-1 0,1 1-1,0-1 1,0 0 0,0 1-1,0 0 1,0-1-1,-1 1 1,3-1 0,-2 1-8,0 1 0,0-1 1,1 0-1,-1 1 1,0-1-1,0 1 0,0-1 1,0 1-1,0-1 0,0 1 1,-1 0-1,1 0 1,0-1-1,0 1 0,0 0 1,-1 0-1,2 2 0,4 7-15,0 0-1,0 0 0,4 14 0,-7-18 19,89 223-870,54 115-2934,-119-291 2912,-5-9-576,29 78 0,-47-110 1293,0 1 0,-1 0 0,0 0 0,-1 0 0,-1 0 1,0 0-1,-1 0 0,0 0 0,-1 0 0,0 0 0,-5 17 0,5-25 298,0-1 0,-1 0-1,1 0 1,-1-1 0,0 1-1,-1 0 1,1-1 0,-1 1-1,1-1 1,-1 0 0,0 1-1,0-1 1,0-1 0,-1 1-1,-5 3 1,3-2 91,0-1 0,0 0 0,-1-1 1,1 0-1,-1 0 0,0 0 0,0-1 0,0 0 0,-7 1 0,2-2 117,0 0 0,0-1-1,0 0 1,0 0 0,0-2 0,1 1-1,-1-1 1,1-1 0,-1 0 0,1-1-1,-14-8 1,16 7-195,1 0-1,0 0 0,0-1 1,0 0-1,1-1 1,0 0-1,1 0 0,-1 0 1,2-1-1,-1 0 1,1 0-1,0 0 0,1 0 1,0-1-1,1 0 1,0 0-1,0 0 1,1 0-1,1 0 0,0-1 1,0 1-1,1-14 1,1 6-149,1 1 1,0-1-1,1 1 0,1 0 1,1 1-1,1-1 1,0 1-1,1 0 1,0 0-1,2 0 1,-1 2-1,21-26 1,44-42-1776,-31 47-952,4 9-3737,-27 18 2568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1892,'-2'0'163,"0"0"0,1 0 0,-1 0-1,0 0 1,0-1 0,0 1 0,1 0-1,-1-1 1,0 1 0,1-1 0,-1 0-1,0 1 1,1-1 0,-1 0 0,1 0 0,-1 0-1,1 0 1,-1 0 0,1-1 0,0 1-1,0 0 1,-1-1 0,1 1 0,0-1 0,0 1-1,0-1 1,1 1 0,-1-1 0,0 1-1,1-1 1,-1 0 0,1 0 0,-1 1 0,1-1-1,0 0 1,-1 0 0,1 0 0,0 1-1,0-1 1,1 0 0,-1-2 0,6-22 347,1 0-1,0 0 1,2 0 0,22-43 0,-1 2-205,-20 42-480,-5 15-335,-1 0 0,0 0 0,0 0 0,-1-1 0,-1 1-1,2-15 1,-5 22-1905,-4-6 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1284,'0'0'5165,"-2"11"-2200,10 20-1403,-1 1 1,6 60 0,-11-78-1294,4 23 322,2 0-1,22 64 0,-23-81-384,-4-9-102,2-1-1,-1 1 1,1-1 0,1 1-1,9 12 1,-12-19-147,0 0 1,0-1 0,1 1 0,-1 0 0,1-1-1,0 0 1,0 0 0,0 0 0,0 0-1,1-1 1,-1 1 0,1-1 0,-1 0-1,7 1 1,-8-2-86,0-1-1,1 0 0,-1 1 1,0-1-1,0 0 1,1-1-1,-1 1 0,0-1 1,1 1-1,-1-1 0,0 0 1,0 0-1,0 0 1,0-1-1,0 1 0,0-1 1,5-3-1,1-3-1063,0 1 0,-1-1 1,13-15-1,-13 13-793,9-9-1320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1449 1468,'0'0'3769,"6"-3"-3368,0 0-274,0 0 1,0-1-1,-1 0 0,1 0 1,-1 0-1,0-1 0,0 1 1,0-2-1,-1 1 0,7-10 1,2-3 187,2-1 233,-1-1 0,-1 0-1,-1-1 1,0 0 0,-2-1 0,12-35 0,-18 39 311,4-11 357,-7 29-1203,-1 0 1,0-1 0,0 1-1,0 0 1,1 0-1,-1-1 1,0 1-1,1 0 1,-1 0-1,0-1 1,1 1-1,-1 0 1,0 0 0,1 0-1,-1 0 1,0 0-1,1 0 1,-1-1-1,0 1 1,1 0-1,-1 0 1,1 0-1,-1 0 1,0 0 0,1 0-1,-1 0 1,0 0-1,1 1 1,-1-1-1,1 0 1,-1 0-1,0 0 1,1 0-1,-1 0 1,0 1 0,1-1-1,-1 0 1,0 0-1,0 1 1,1-1-1,-1 0 1,1 1-1,11 10 206,-11-10-256,47 54 387,4 2-117,-52-57-180,1 1-1,-1-1 1,1 1-1,-1 0 1,1-1-1,0 1 1,-1-1-1,1 1 1,0-1-1,-1 0 1,1 1-1,0-1 1,-1 0-1,1 1 1,0-1-1,0 0 1,-1 0-1,1 0 1,0 1-1,0-1 0,-1 0 1,1 0-1,0 0 1,1-1-1,-1 1-15,-1-1-1,1 0 0,-1 0 1,1 0-1,-1 0 0,1 0 0,-1 0 1,0 0-1,1 1 0,-1-1 1,0 0-1,0 0 0,0-1 0,0 1 1,1 0-1,-1 0 0,-1 0 1,1-1-1,0-10 247,-1 8-221,1 1-1,0-1 1,0 1 0,0 0 0,1-1 0,-1 1 0,1 0 0,0-1 0,0 1 0,1-4 0,-1 5-23,0 2-32,-1-1 0,1 1 0,-1 0 0,1-1 0,-1 1 0,1-1 0,-1 1 0,1 0 1,0-1-1,-1 1 0,1 0 0,-1 0 0,1-1 0,0 1 0,-1 0 0,1 0 0,0 0 0,0 0 0,-1 0 0,1 0 0,0 0 0,-1 0 0,1 0 0,0 0 0,0 1 0,14 0 36,-11 0-34,0-1-2,31 2-169,-31-2 92,0 0 8,1-1 42,1 0 0,-1-1 0,1 1 0,-1-1 0,0 0 0,0-1 0,0 1 0,0-1 0,0 0 0,0 0 0,-1-1 0,1 1 0,-1-1 0,0 0 0,0 0 0,-1-1 0,1 1 0,-1-1 0,0 1 0,4-9 0,70-121-84,-76 133 102,-1 0 0,0 0 0,1 1 0,-1-1 0,0 0 0,1 0 0,-1 0 0,1 1 0,-1-1 0,1 0 0,-1 1 0,1-1 0,0 0 0,-1 1 0,1-1 0,0 1 0,0-1 0,-1 1 0,1-1 0,0 1 0,0 0 0,-1-1 0,1 1 0,0 0 0,0 0 0,0 0 0,0-1 0,0 1 0,0 0 0,-1 0 0,1 0 0,0 0 0,0 0 0,0 1 0,0-1 0,0 0 0,0 0 0,-1 1 0,1-1 0,1 1 0,3 2-2,-1 0 0,-1 1 1,1 0-1,-1-1 0,1 1 0,2 5 1,9 8-94,1 0-72,-13-13 96,-1-1 0,1 0 1,0 0-1,0 0 0,0 0 0,0-1 1,0 1-1,0-1 0,1 0 0,-1 0 1,1 0-1,-1 0 0,1-1 0,0 1 1,0-1-1,0 0 0,0 0 0,0 0 1,0-1-1,6 1 0,-5-2 35,0 0 1,0 0-1,-1 0 0,1 0 1,0-1-1,-1 0 0,0 0 0,1 0 1,-1 0-1,0-1 0,0 0 1,0 0-1,0 0 0,-1 0 1,1 0-1,2-5 0,0 1 15,-1-1 0,-1 1 0,1-1 0,-1 0 0,-1 0 0,1-1 1,-1 1-1,2-13 0,-1 3 75,-1-1 0,-1 0 0,-1 0 1,0 0-1,-2 0 0,0 0 0,-8-36 1,9 50-16,-1 0 1,0 0-1,0 0 1,-1 1-1,0-1 1,0 0-1,0 1 1,0-1-1,-1 1 0,1 0 1,-1 0-1,0 0 1,-4-4-1,5 7 72,-2 3-79,0 1-24,1-1 0,0 1-1,0 0 1,0 0 0,0 0 0,1 1 0,-1-1-1,1 1 1,0-1 0,0 1 0,0 0 0,0 0-1,1 0 1,-1 0 0,1 0 0,0 0 0,0 0-1,1 0 1,-1 6 0,-2 82-31,4-83-20,-1 0 0,1 0 1,1 0-1,0 0 0,0 0 0,0-1 1,1 1-1,5 9 0,-8-17 31,1-1 1,-1 1-1,0 0 1,1 0-1,-1-1 0,1 1 1,-1 0-1,1-1 1,-1 1-1,1-1 0,-1 1 1,1-1-1,0 1 1,-1-1-1,1 1 0,0-1 1,-1 1-1,1-1 1,0 0-1,-1 1 0,1-1 1,0 0-1,0 0 1,0 1-1,-1-1 0,1 0 1,0 0-1,1 0 1,-1-1 6,1 1 0,-1-1 1,1 0-1,-1 1 0,0-1 0,0 0 1,1 0-1,-1 0 0,0 0 1,0 0-1,0 0 0,0-1 1,2-1-1,2-6 3,1-1 1,-1 1-1,4-13 0,-8 22 2,3-10-20,24-50 13,-26 56 9,0 1-1,0-1 0,1 1 0,-1-1 0,1 1 1,0 0-1,0 0 0,0 0 0,0 1 0,1-1 1,-1 1-1,1-1 0,4-1 0,48-11-172,-18 4-281,-20 2 174,0 0 1,-1-2 0,0 0-1,-1-1 1,18-17-1,-30 28 253,0-1 1,0 1-1,0 0 0,0 1 1,0-1-1,0 1 0,1 0 0,-1 0 1,0 0-1,0 0 0,1 1 0,6 1 1,5 0-6,-2-2-97,-1 0 0,1-1 0,-1-1 0,0 0 0,1-1 0,-1 0 0,-1-1 0,1-1 0,0 0-1,11-7 1,-18 8 96,1 0 0,-1 0 0,0-1 0,0 0 0,0 0 0,-1-1 0,0 0 0,0 0 0,-1 0-1,1 0 1,-1-1 0,-1 0 0,1 0 0,-1 0 0,0 0 0,-1 0 0,1 0 0,1-13 0,1-20 390,-1 0 0,-1 1 0,-6-68 0,-30-116 1586,30 206-1710,2 7 40,-1 1 1,-1-1 0,1 0 0,-8-15 808,14 31-1029,1-1 0,-1 1 0,-1 0 0,1 0 0,-1 0 0,3 9 0,12 21-18,23 34-450,56 86-810,-79-132-1209,1 0 1,22 21-1,-24-29-754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1536,'5'-5'6383,"1"17"-5924,0 0-1,-1 1 1,7 23 0,-7-19-106,1-1 0,12 27-1,15 33 4257,-36-81-4338,-7-11-50,1 0-1,1-1 1,0 0 0,1 0 0,1-1-1,0 0 1,2 0 0,0-1-1,-2-26 1,6 43-207,0 1 0,0-1 0,1 1 0,-1 0-1,1-1 1,-1 1 0,1 0 0,-1-1 0,1 1 0,0 0 0,0 0 0,-1-1 0,1 1 0,0 0 0,0 0-1,0 0 1,0 0 0,0 0 0,1 0 0,-1 1 0,0-1 0,0 0 0,1 1 0,1-2 0,0 1-1,0 0 1,1-1-1,-1 1 1,1 1-1,-1-1 1,1 1 0,-1-1-1,1 1 1,6 0-1,20 6 58,44 13-1,-32-7-19,-40-11-38,0-1 0,0 1 1,0 0-1,0-1 0,0 1 0,0-1 0,0 0 0,-1 0 0,1 0 0,0 0 0,0 0 0,0 0 0,0-1 0,0 1 0,0 0 0,0-1 0,0 0 0,3-1 0,-4 0-2,0 1 1,1-1-1,-1 0 0,-1 0 0,1 0 1,0 0-1,0 0 0,-1 0 0,1 0 0,-1 0 1,1-1-1,-1 1 0,0 0 0,0 0 1,0 0-1,-1-4 0,-2-57 155,0 49-105,2-1 0,0 0 0,1 0 0,0 1 0,1-1 0,1 0 0,0 1 0,1 0 0,6-18 0,-8 29-55,1 0-1,-1 1 0,1-1 1,-1 1-1,1-1 1,0 1-1,0 0 0,0 0 1,0 0-1,0 0 1,1 0-1,-1 0 1,0 0-1,1 1 0,0-1 1,-1 1-1,1 0 1,0 0-1,-1 0 0,1 0 1,0 0-1,0 1 1,0-1-1,0 1 0,0 0 1,0 0-1,0 0 1,0 0-1,0 0 1,0 1-1,0-1 0,-1 1 1,1 0-1,0 0 1,4 2-1,3 1-56,1 0 0,-1 1 0,-1 1 0,1-1 0,-1 2 0,0-1 0,0 1 0,13 13 0,-10-6-219,0 0 0,-1 1 0,-1 0 0,0 0 0,-1 1 0,-1 1 0,9 25 0,-12-27-1197,0-1 0,-2 1 0,0 1 0,-1-1-1,1 26 1,-3-14-2487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57 2212,'-9'-5'1172,"-3"-1"-200,3-2-120,3 3-119,0-1 367,0 1-740,3-6-960,12 0-3849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1056,'-1'-59'9849,"18"100"-8891,10 58 157,15 60-172,22 109 221,27 139 36,-75-339-927,30 87-1,7 26-351,-30-109 153,-12-42-2092,-2 0-5380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28 864,'-5'-18'5674,"4"17"-5430,1 0-1,-1 0 0,0 0 1,0 1-1,0-1 1,-1 0-1,1 1 0,0-1 1,0 1-1,0-1 0,0 1 1,0 0-1,-1-1 1,1 1-1,-2 0 0,0-1 785,-14 21 801,11-12-1562,1 1 1,0-1-1,1 1 1,0 1 0,0-1-1,1 0 1,-3 13 0,1 6 263,-3 34 0,7-49-406,1 0 0,0 0 1,0 0-1,1 0 1,1 0-1,0-1 1,1 1-1,1 0 1,0-1-1,0 0 1,11 20-1,-7-18-37,0-1-1,1-1 0,1 1 1,0-1-1,1-1 0,0 0 0,1-1 1,0 0-1,20 13 0,47 19 179,-60-34-146,-1 1-1,0 1 0,-1 0 1,25 20-1,-41-29-94,0 0-1,0 0 0,0 0 1,0 0-1,0 0 1,-1 0-1,1 0 0,0 0 1,-1 0-1,1 0 1,0 1-1,-1-1 0,0 0 1,1 0-1,-1 1 1,0-1-1,1 0 1,-1 1-1,0-1 0,0 0 1,0 1-1,0-1 1,0 0-1,-1 2 0,0 0 5,0 0 0,0 0 0,-1 0 0,1 0 0,-1-1 0,0 1 1,0 0-1,0-1 0,0 0 0,-2 3 0,-8 6 18,-1-1 0,0-1 0,-16 10 0,23-15-32,-21 12-185,-48 21 1,66-33-419,0-1 0,0 1 0,0-2 0,-1 1 0,1-1 0,-1-1 0,0 1 0,0-2 0,-13 0 0,15-1-4100,-14-3 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1388,'3'0'1270,"9"0"-128,-9 0-132,0 3-83,31 32 597,-2 1 0,-1 2 0,30 48 0,-53-74-1291,3 13 254,-10-22-305,0 0 1,1 0-1,-1 0 1,0 0-1,1 0 1,0 0-1,4 5 1705,-8-13-1636,-2-6-71,0-1 0,1 1 1,0-1-1,0 1 0,2-1 0,-1 0 0,1-19 0,1 26-139,1 1-1,-1-1 1,1 0-1,0 0 1,0 0-1,0 0 1,1 1 0,-1-1-1,1 1 1,1-1-1,-1 1 1,0-1-1,1 1 1,0 0-1,0 0 1,0 1-1,1-1 1,-1 1 0,1-1-1,0 1 1,0 0-1,4-2 1,6-2-211,1 0 1,-1 1-1,1 1 1,0 1-1,0 0 1,27-3 0,-40 7 130,1-1 1,0 1 0,0-1-1,0 0 1,0 0 0,-1 0-1,1 0 1,0 0 0,-1 0-1,1-1 1,-1 0 0,1 1-1,-1-1 1,0 0 0,1 0-1,-1 0 1,2-3 0,2-4 110,-1 0 1,0 0 0,-1 0 0,1-1-1,-2 1 1,1-1 0,-2 0 0,1 0-1,1-14 1,9-29 188,-9 40-191,1-1 0,1 1-1,0 1 1,0-1 0,1 1-1,15-19 1,-19 28-77,-1 1 1,1-1-1,0 0 0,0 1 0,0-1 1,0 1-1,0 0 0,1 0 1,-1 0-1,0 1 0,1-1 0,0 1 1,-1-1-1,1 1 0,0 1 0,0-1 1,0 0-1,-1 1 0,1 0 1,0 0-1,0 0 0,0 0 0,0 1 1,0-1-1,-1 1 0,1 0 0,0 0 1,4 3-1,5 0-306,-1 2 1,0 0-1,0 0 0,-1 1 0,0 0 1,0 1-1,11 10 0,-15-10-716,0-1-1,-1 1 1,0 0 0,0 0-1,0 1 1,3 8-1,1 8-2661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22 2700,'0'-1'207,"0"1"-1,1-1 0,-1 1 1,0-1-1,1 1 1,-1-1-1,0 0 0,0 1 1,0-1-1,0 1 1,0-1-1,0 0 0,0 1 1,0-1-1,0 0 0,0 1 1,0-1-1,0 1 1,0-1-1,0 0 0,0 1 1,-1-1-1,1 1 1,0-1-1,0 0 0,-1 1 1,1-1-1,0 1 0,-1-1 1,1 1-1,-1-1 1,1 1-1,-4-3 3354,1 5-2454,0 1-887,-1 1-1,1-1 1,0 1 0,0 0-1,0 0 1,0 0-1,1 0 1,-1 1-1,1-1 1,1 1-1,-1-1 1,0 1 0,1 0-1,0-1 1,0 1-1,0 0 1,1 0-1,0 0 1,0 0-1,0 0 1,1 5 0,0 0-81,0-1 0,1 1 0,0-1 0,1 1 0,0-1 0,0 0 0,1 0 0,0 0 0,0 0 0,9 11 1,2-1 50,34 29 1,-28-29-16,26 32-1,-45-49-157,0 1-1,-1 0 1,1 0-1,-1 0 1,0 0-1,0 0 1,0 0-1,0 0 0,0 0 1,-1 0-1,1 1 1,-1-1-1,0 0 1,0 0-1,0 1 1,0-1-1,-1 0 1,1 0-1,-1 0 1,0 0-1,0 1 1,0-1-1,0 0 0,-1 0 1,1-1-1,-1 1 1,-3 5-1,-5 5 24,0 1 1,-1-1-1,-25 22 0,30-30-32,-19 18-7,-1-1 0,-1-2 0,-36 21 1,43-30-1173,-40 16 1,44-21-1004,1-1-1,-1-1 1,-21 3-1,16-6-2883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58 984,'2'-9'924,"7"-22"1296,-9 30-2040,0 0 0,1 0 0,-1 1 0,0-1 0,1 0 0,-1 0 0,1 0 0,-1 0 0,1 0 0,-1 1 0,1-1 0,-1 0 0,1 0 0,0 1 0,0-1 0,-1 0 0,1 1 0,0-1 0,0 1 0,0-1 0,-1 1 0,3-1 0,-2 2-33,1-1 0,-1 1 1,0 0-1,0 0 0,0 0 0,0 0 0,0 0 1,0 1-1,0-1 0,0 0 0,-1 0 0,1 1 1,0 1-1,1-1 154,5 9 151,0 1 0,0 1 0,-1-1 0,9 27 1,1 3 107,87 251 1549,-5-15-845,30 91-1351,-83-179-2073,-21-1-4070,-24-118 2383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7 208 1448,'0'0'159,"1"-1"-1,0 1 1,-1-1-1,1 1 1,-1 0-1,1-1 0,0 1 1,0 0-1,-1-1 1,1 1-1,0 0 1,0 0-1,-1 0 1,1 0-1,0-1 1,0 1-1,-1 0 1,1 1-1,0-1 1,0 0-1,0 0 1,-1 0-1,1 0 1,0 0-1,-1 1 1,2 0-1,19 16 1577,10 29-243,8 33 517,55 166-1,-52-127-1050,-18-61-484,-15-38-128,0 1 1,-2-1-1,7 28 0,-14-47-307,0 0-1,0 0 1,0 0-1,0 0 1,-1 0-1,1 0 1,0-1-1,0 1 1,0 0-1,0 0 1,0 0-1,0 0 1,0 0-1,0 0 1,0 0-1,-1 0 1,1 0-1,0 0 1,0 0-1,0 0 1,0 0-1,0 0 1,0 0-1,0 0 1,-1 0-1,1 0 1,0 0-1,0 0 1,0 0-1,0 0 1,0 0-1,0 0 1,0 0-1,-1 0 1,1 0-1,0 0 1,0 0-1,0 0 1,0 0-1,0 0 1,0 0-1,0 0 1,0 0-1,-1 0 1,1 1-1,0-1 1,0 0-1,0 0 1,0 0-1,0 0 1,0 0-1,0 0 1,0 0-1,0 1 1,-16-20 771,-25-37-538,34 46-16,-1-1-161,-41-58 831,-74-135 1,111 182-826,2-1 0,1-1 0,0 1 0,2-1 0,1-1 0,1 0 0,1 0 0,1 0 0,1 0 0,2-44 0,2 55-68,1 1 0,0 0 0,1 0 0,0 0 0,1 1 0,0-1 0,1 1 0,11-18 0,-13 25-17,1-1-1,-1 0 0,1 1 0,0 0 0,0 0 1,0 1-1,1-1 0,6-3 0,-9 6-7,0 0 0,1 0 0,-1 1 1,1 0-1,0 0 0,-1 0 0,1 0 0,0 0 0,0 1 0,-1-1 0,1 1 0,0 0 0,0 0 0,0 1 0,6 0 0,-7 0-3,1 0 0,-1 0 0,1 1 0,-1-1 0,1 1 0,-1 0 0,0 0 0,0 0 0,0 0 0,0 0 0,0 1 0,0-1 0,-1 1 0,1 0 0,2 4 0,-1-1 2,-1 0 0,0 0 0,0 0 0,0 1 0,0 0 0,-1-1 0,2 13 0,-2-3-17,0 0 0,-1 0-1,-1 0 1,-1 0 0,0 0-1,-5 23 1,-4 3-387,-2-1-1,-23 50 1,-42 77-3127,71-156 3114,-29 56-7186,22-48 2820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1888,'1'2'9148,"4"17"-8727,0 0 76,1 0 1,1 0-1,1-1 0,0 0 0,18 28 1,-21-39-411,0 0-1,0-1 1,0 1 0,1-1 0,-1 0 0,2-1 0,-1 0-1,1 0 1,-1 0 0,1 0 0,1-1 0,-1-1 0,1 1-1,-1-1 1,12 3 0,-15-5-73,0-1-1,1 0 1,-1 0-1,0 0 1,0-1-1,0 0 1,0 1-1,1-1 1,-1-1-1,-1 1 1,1-1 0,0 1-1,0-1 1,0 0-1,-1 0 1,1-1-1,-1 1 1,0-1-1,0 0 1,1 1-1,-2-1 1,5-6-1,3-3 118,-1 0 0,0 0-1,-1-1 1,10-23 0,-1-4 310,-11 24-130,1 0-1,0 1 1,1 0-1,0 0 1,18-22-1,-26 36-263,1 0-1,0 0 1,0 0 0,0 0 0,0 0-1,-1 0 1,1 0 0,0 1-1,0-1 1,0 0 0,1 1-1,-1-1 1,0 1 0,0-1-1,0 1 1,0 0 0,0-1 0,1 1-1,-1 0 1,0 0 0,0 0-1,0 0 1,1 0 0,-1 0-1,0 0 1,0 0 0,1 0-1,-1 1 1,0-1 0,0 0-1,0 1 1,0-1 0,0 1 0,0-1-1,1 1 1,-1 0 0,0-1-1,-1 1 1,1 0 0,0 0-1,0 0 1,0 0 0,0 0-1,-1 0 1,2 1 0,4 7-4,0 0 0,-1 1 0,0 0 0,5 13 0,0-2-27,-2-3-657,0 0 1,9 30-1,-8-7-9231,-6-28 5360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3080,'-6'0'612,"-1"-1"0,1 1-1,-1 0 1,1 1-1,-1-1 1,1 1 0,0 1-1,-1-1 1,1 1-1,0 0 1,-10 5 0,12-6-373,0 1 0,0 0 1,0 0-1,1 0 0,-1 1 0,0-1 1,1 1-1,0 0 0,-1 0 0,1 0 1,0 1-1,1-1 0,-1 1 1,1-1-1,-1 1 0,1 0 0,0 0 1,-2 6-1,4-8-181,0 0 1,0 0-1,0 0 1,0 0-1,1 0 0,-1 0 1,1 0-1,-1 0 1,1 0-1,-1 0 0,1 0 1,0 0-1,0 0 1,0-1-1,0 1 0,3 3 1,24 23-8,-8-15-304,1 0 0,0-1 0,1-1 0,34 11 1,-32-13-136,-1 0 0,-1 2 1,0 1-1,32 21 0,-53-32 412,0-1 0,0 1 0,0 0 0,0 0 0,-1 0 0,1 0 0,0 0 0,0 0 0,0 0 0,-1 0 0,1 0 0,-1 0 0,1 0 0,-1 1 0,1-1 0,-1 0 0,0 0 0,1 0 0,-1 1 0,0-1 0,0 0 0,0 1 0,0-1 0,0 3 0,-1-2 48,0 1-1,0 0 0,0-1 0,0 1 1,-1 0-1,1-1 0,-1 0 0,0 1 1,1-1-1,-5 4 0,-3 2 133,0 0-1,-1 0 1,0-1 0,-12 7-1,-54 24 100,68-34-835,0-1 0,-1 0 0,0-1 0,1 0 0,-1 0-1,0-1 1,-9 1 0,11-4-3026,-13-7 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1548,'0'0'1272,"3"4"-148,72 125 3512,-5-7-3252,-30-60-942,65 112 586,-95-153-886,1 2 3481,-6-26-3299,64-47 1071,-67 49-1366,1 0 0,-1 0 0,1 0 0,0 0 0,0 0 1,-1 1-1,1-1 0,0 1 0,0 0 0,-1 0 1,1 0-1,0 0 0,0 1 0,-1-1 0,1 1 0,0-1 1,0 1-1,-1 0 0,1 0 0,-1 0 0,1 1 1,-1-1-1,1 0 0,-1 1 0,4 3 0,4 3-114,0 1 0,-1 0-1,-1 0 1,10 13 0,-11-12-635,-1 1 0,0 0 0,-1 0 0,-1 1 1,1 0-1,-2-1 0,3 15 0,-4-11-2919,0-1 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20 940,'4'-2'281,"0"-1"0,0 1-1,1 0 1,-1 0 0,0 0 0,1 1 0,-1-1-1,1 1 1,-1 0 0,1 0 0,-1 1 0,1-1-1,0 1 1,-1 0 0,1 0 0,0 1 0,-1 0-1,1-1 1,-1 2 0,1-1 0,-1 0 0,1 1-1,4 2 1,5 2 48,0 0 0,-1 1 1,0 1-1,-1 0 0,1 0 0,11 12 0,-17-13-203,0 0 0,0 1 0,0 0 0,-1 0 1,0 1-1,-1 0 0,0 0 0,0 0 0,-1 0 0,-1 1 0,1 0 0,-1 0 1,-1 0-1,0 0 0,2 16 0,-4-12-309,1 0-1,-2 1 1,0-1 0,-3 18 0,0-15-1032,0-1 0,-1 0 0,-9 20 0,5-16-1570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1852,'1'-1'127,"0"0"30,-1-1 0,1 1 0,0-1 0,-1 1 0,1 0 0,0 0 0,0 0 0,0-1 0,0 1 1,0 0-1,0 0 0,0 0 0,0 0 0,0 0 0,0 1 0,0-1 0,1 0 0,-1 0 0,0 1 0,1-1 0,-1 1 0,2-1 0,-1 1 997,2 5-21,2 4-800,-1-1 0,1 1 0,-1 1 0,-1-1 0,0 1 0,0-1 0,-1 1-1,4 19 1,7 91 765,-9-62-586,47 476 2072,-48-491-2512,11 193 163,-12-154-570,1 147-730,-16-76-5376,5-99 2995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1012,'0'-1'222,"0"1"0,0-1 0,0 1 0,0 0-1,0-1 1,0 1 0,0 0 0,0-1 0,0 1 0,0 0 0,0-1 0,0 1-1,0-1 1,0 1 0,0 0 0,0-1 0,1 1 0,-1 0 0,0-1 0,0 1-1,0 0 1,1-1 0,-1 1 0,0 0 0,0 0 0,1-1 0,-1 1 0,0 0-1,1 0 1,-1 0 0,0-1 0,1 1 0,0 0 0,11 5 1322,13 20-1194,119 165 2693,-97-122-2439,26 36 52,-61-90-553,0 0-1,0-1 1,2 0-1,24 18 0,-30-25 14,0 0 0,1-1 0,0 0 0,0-1 0,17 7 0,-24-11-38,0 1-1,0-1 1,0 1-1,0-1 1,0 0 0,0 0-1,0 0 1,0 0-1,0 0 1,0 0 0,0 0-1,0-1 1,0 1-1,0-1 1,0 0 0,0 1-1,0-1 1,0 0-1,-1 0 1,1 0 0,0 0-1,0-1 1,-1 1-1,1 0 1,-1-1-1,1 1 1,-1-1 0,0 1-1,0-1 1,0 0-1,0 0 1,0 1 0,0-1-1,0 0 1,1-3-1,3-10 207,-1-1-1,0 1 0,0-1 1,-2 0-1,0 0 1,-1 0-1,-1-1 0,-2-23 1,-27-134 862,14 95-732,11 57-420,-12-67-926,-28-92 0,42 176 1238,-14 36-16823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1928,'21'-57'13102,"-19"58"-13025,-1-1 1,0 1-1,0-1 1,1 1-1,-1 0 0,0 0 1,0 0-1,0 0 0,0 0 1,0 0-1,0 0 1,0 0-1,0 0 0,-1 0 1,1 1-1,0-1 0,0 3 1,14 27 660,-13-24-577,4 4-168,-1 0 0,1-1 1,1 1-1,0-1 0,0 0 0,1-1 0,0 0 0,1 0 0,0-1 0,0 0 1,1 0-1,0-1 0,1 0 0,-1-1 0,1 0 0,0-1 0,0 0 0,16 4 1,-24-9 53,0 0 1,1 0-1,-1 0 1,0 0 0,0 0-1,0-1 1,0 0 0,0 1-1,-1-1 1,1 0 0,0-1-1,0 1 1,0 0-1,-1-1 1,1 1 0,-1-1-1,1 0 1,-1 0 0,0 0-1,0 0 1,1 0 0,-2-1-1,1 1 1,0-1 0,0 1-1,-1-1 1,1 0-1,1-4 1,-2 2 62,0 1 0,-1-1 0,1 0 1,-1 1-1,0-1 0,0 0 0,-1 0 0,1 1 0,-1-1 0,0 1 0,0-1 1,-1 1-1,-3-8 0,2 4 7,-2 1 1,1 0-1,-1 0 1,0 1-1,0-1 1,-1 1-1,-8-7 1,1 2-64,-1 1 1,0 0-1,-1 1 1,0 0-1,0 2 0,-33-13 1,37 17-404,-1 0 0,1 1-1,-15-2 1,21 4-217,1 0 0,-1 0 1,1 0-1,-1 0 0,1 1 0,-6 1 0,7-1-1952,-12 4-6094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4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12 441 2420,'1'-1'287,"-1"1"0,1-1-1,-1 0 1,1 1 0,-1-1 0,1 1-1,-1-1 1,1 1 0,-1-1 0,1 1-1,0-1 1,-1 1 0,1 0-1,0-1 1,-1 1 0,1 0 0,0 0-1,-1-1 1,1 1 0,0 0 0,0 0-1,-1 0 1,1 0 0,0 0 0,0 0-1,-1 0 1,1 0 0,0 0-1,1 1 1,0 0-27,0 0 0,0 0 0,0 0-1,-1 0 1,1 1 0,0-1 0,-1 1-1,1-1 1,-1 1 0,3 2 0,4 8 73,-1-1 1,9 21-1,-14-28 180,82 190 1053,-60-121-2909,-17-25-6482,-7-42 4258</inkml:trace>
  <inkml:trace contextRef="#ctx0" brushRef="#br0" timeOffset="1">33 52 1984,'-6'-13'1080,"0"2"-176,3 5-120,-3-2-112,3 3 241,-6-3-849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5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2296,'-6'2'1728,"1"0"-1345,0 1 0,0-1 0,1 1 0,-1 0 0,1 0 0,-1 0 0,1 0 0,0 1 0,0 0 0,1 0 0,-7 8 0,-9 17 1132,1 0 0,2 2 0,-24 59 0,35-77-1185,1 0-1,1 0 0,0 0 0,1 0 0,0 0 1,1 1-1,0-1 0,1 1 0,1-1 0,0 0 1,0 1-1,2-1 0,4 16 0,-5-22-249,1 0 1,0 0-1,0-1 0,0 0 0,1 1 0,0-1 1,0 0-1,0-1 0,9 9 0,-9-11-310,-1 0 0,1 0-1,0-1 1,0 1-1,0-1 1,0 0-1,0 0 1,0-1-1,9 3 1,-11-4-768,4-1-320,1 0 577,10-4-547,-2-4-3256,-6 3 422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1896,'0'1'226,"0"0"0,0 0-1,1 0 1,-1 0 0,0 1 0,1-1-1,-1 0 1,1 0 0,-1 0 0,1 0-1,-1 0 1,1 0 0,0 0 0,-1-1-1,1 1 1,0 0 0,0 0 0,0 0-1,0-1 1,0 1 0,0 0 0,0-1 0,0 1-1,0-1 1,0 1 0,0-1 0,2 1-1,0-1-73,-1 0 0,1 0 0,0-1 0,0 1 0,-1-1 0,1 0-1,0 1 1,-1-1 0,1 0 0,-1 0 0,1-1 0,2-1 0,-1 1 61,0-1 1,-1 0 0,1 1 0,-1-2 0,0 1-1,0 0 1,0 0 0,0-1 0,0 0 0,-1 1 0,0-1-1,1 0 1,-2 0 0,3-5 0,-1 1 363,-1 0 0,0 0-1,0-1 1,-1 1 0,0-1 0,0-9 0,-1 18-521,0-1-1,0 1 1,0 0-1,0-1 1,0 1 0,-1 0-1,1 0 1,0-1 0,0 1-1,0 0 1,0-1 0,0 1-1,0 0 1,0 0 0,0-1-1,-1 1 1,1 0-1,0 0 1,0 0 0,0-1-1,-1 1 1,1 0 0,0 0-1,0 0 1,0-1 0,-1 1-1,1 0 1,0 0-1,0 0 1,-1 0 0,1 0-1,0 0 1,-1 0 0,1-1-1,0 1 1,0 0 0,-1 0-1,1 0 1,0 0-1,-1 0 1,1 0 0,0 0-1,0 1 1,-1-1 0,1 0-1,0 0 1,0 0 0,-1 0-1,1 0 1,-1 0 0,-4 6 70,-1 0 0,1 0 0,0 0 0,1 1 0,-1 0 0,1-1 0,1 2 0,-1-1 0,1 0 0,0 1 0,-2 9 0,-2 9 184,2-1 0,-4 36 0,8-49-247,1 0-1,0 0 0,0 0 0,1 0 0,1 0 0,0 0 1,1 0-1,0 0 0,1-1 0,0 1 0,0-1 0,11 17 0,-12-23-163,0 0 0,1 0 0,0 0 0,0 0-1,0-1 1,1 0 0,-1 1 0,1-2-1,0 1 1,0 0 0,0-1 0,1 0-1,-1 0 1,1-1 0,0 1 0,0-1-1,-1-1 1,1 1 0,1-1 0,-1 0-1,0 0 1,0-1 0,0 0 0,0 0-1,13-1 1,0-2-654,-1-1 0,1 0 0,21-8 0,-28 7-1216,0-1 0,0 0-1,11-8 1,-1 0-2693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9:5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109 217 1144,'0'0'3764,"5"26"2904,-1-25-6537,0 0-1,0-1 0,1 1 0,-1-1 0,0 0 1,0 0-1,0 0 0,0-1 0,0 1 0,0-1 1,0 0-1,0 0 0,0 0 0,0-1 0,5-2 1,7-3-86,-1-1 0,21-14 0,20-20 916,-13-4 126,-42 45-972,8-31 716,-9 31-744,-6-33 589,6 33-582,-33-13 79,29 14-174,-24-5 35,26 5-24,-3-1-17,0 0 0,-1 0-1,1 1 1,0-1 0,-9 2-1,10-1 36,-43-10 175,45 9-128,-9-3 119,7 4-227,1-1 0,0 0 0,-1 0-1,1 1 1,-1 0 0,1 0 0,0 0-1,-1 0 1,1 0 0,-1 1 0,1 0-1,0-1 1,-4 3 0,-51 18-2789,38-12 577,-6 1-1826,-1 1 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2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1136 1332,'0'0'1018,"-2"-8"449,2 3 1791,3 2-3076,0 0 0,0 0 0,1 0 1,-1 0-1,1 0 0,0 1 1,0-1-1,-1 1 0,2 0 0,-1 1 1,8-4-1,13-6 73,64-33 83,1 5 0,125-37 0,-119 43-258,98-33 19,437-165 474,-528 188-172,168-99-1,-174 84 138,60-41 635,-114 70-757,-19 13 316,34-29 0,-30 24 225,-27 20-725,7-7 18,-8 8-233,0 0-1,0 0 0,1 0 0,-1 0 1,0-1-1,0 1 0,1 0 0,-1 0 1,0 0-1,0 0 0,0-1 0,0 1 1,1 0-1,-1 0 0,0 0 0,0-1 1,0 1-1,0 0 0,0 0 0,0-1 1,0 1-1,0 0 0,1 0 0,-1-1 1,0 1-1,0 0 0,0 0 0,0-1 0,0 1 1,0 0-1,0 0 0,-1-1 0,1 1 1,0 0-1,0 0 0,0-1 0,0 1 1,0 0-1,0 0 0,0-1 0,0 1 1,-1 0-1,1 0 0,0 0 0,0-1 1,-24-7 34,-42-21 0,-17-6 215,49 20 30,28 12-169,0 0 1,-1 0-1,1 1 0,-14-4 0,-11-7 1086,42 21-1149,1 1 0,0-2-1,1 0 1,0 0 0,0-1-1,0-1 1,1 0 0,-1-1-1,1-1 1,0 0 0,1 0 0,19 0-1,-16-3 283,16-3 730,-32 3-493,-1 0-570,0 0 0,-1 0 0,1-1 0,0 1 0,-1 0-1,1 0 1,-1 0 0,1 0 0,0 1 0,-1-1 0,1 0 0,-1 0 0,1 0-1,0 0 1,-1 1 0,1-1 0,-1 0 0,1 0 0,-1 1 0,1-1 0,-1 1 0,1-1-1,-1 0 1,1 1 0,-1-1 0,1 1 0,-1-1 0,0 1 0,1-1 0,-1 1-1,0-1 1,1 1 0,-1 0 0,0-1 0,0 1 0,0-1 0,1 1 0,-1 0 0,0 0-1,6 29 241,-4 2-147,-2 0 1,-1 1 0,-8 45 0,-27 96-3179,22-113-365,5-28-4209,6-19 2850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1 490 912,'9'-24'12601,"-6"22"-11655,0 11-387,5 29-237,5 49-314,7 8 125,-3-21-60,-6-32 26,-8-32 56,0 0-1,-1 0 1,2 20-1,-3-36 680,0 2-818,0 0 0,0 1-1,-1-1 1,1 0 0,-1 1-1,0-1 1,-1 0 0,0-5-1,-15-79 14,-4-14 27,13 76-60,0 6 11,2-1-1,0 0 0,1-1 0,-1-27 0,4 46-2,1 1-6,-1 0 0,0-1 1,1 1-1,0 0 0,-1 0 0,1-1 1,0 1-1,0 0 0,0-1 1,0 1-1,1 0 0,-1-1 1,1 1-1,-1 0 0,1 0 1,0 0-1,0-1 0,0 1 1,2-2-1,-3 2-5,1 1 0,3 1-26,-3 0 32,1 0 0,0 0-1,-1 0 1,1 0 0,-1 0-1,1 0 1,-1 1 0,1-1-1,-1 0 1,1 1 0,-1-1 0,1 1-1,-1 0 1,1-1 0,-1 1-1,2 1 1,15 13 9,-1 0 1,27 30-1,15 15-18,-31-36 2,-14-10 16,1-2 0,0 1 0,0-2 0,1 0 0,0-1 1,1-1-1,20 8 0,-36-16-6,0-1 1,-1 0-1,1 0 1,0 1-1,0-1 1,-1 0-1,1 0 1,0 0-1,0 0 1,-1 0-1,1 0 0,0 0 1,0 0-1,-1 0 1,1 0-1,0-1 1,0 1-1,-1 0 1,1-1-1,0 1 1,-1 0-1,1-1 0,0 1 1,-1 0-1,1-1 1,0 1-1,-1-1 1,1 0-1,0 0 1,0 0-1,-1-1 0,1 0 0,0 0 0,0 0 0,-1 1 0,0-1 0,1 0 0,-1 0 1,0 0-1,0 0 0,0-3 0,0-4 5,-1-1 1,-1 0 0,-3-14-1,-33-108 20,-55-224-8,91 349-25,-1-11-33,-1 0-1,-1 1 0,-1-1 1,-8-16-1,14 33-116,-5 13-2002,1 1 1061,1 0 0,0 0 0,0 0 0,2 0-1,-1 1 1,2 18 0,0 3-2231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2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31 343 1780,'0'0'3886,"9"-11"2502,-3 8-6298,0 2-16,0 0 0,-1 0 1,1-1-1,0 1 0,-1-2 0,1 1 1,-1 0-1,0-1 0,0 0 0,0 0 1,0-1-1,-1 1 0,1-1 0,6-7 1,1-2 77,0 0 1,-1 0 0,17-28 0,-22 30-47,-1 0 0,0-1 0,-1 1 0,0-1 1,0 0-1,1-12 0,-4 18-6,0 0 1,0 0-1,-1 0 0,0 0 1,0 0-1,0 0 0,-1 0 1,1 0-1,-2 0 0,1 0 1,-1 0-1,1 0 0,-2 1 0,-2-7 1,4 11-71,0 0 0,1-1 0,-1 1 0,0 0 1,-1 0-1,1 0 0,0 0 0,0 0 0,0 0 0,0 0 1,-1 1-1,1-1 0,0 0 0,-1 1 0,1-1 0,-1 1 1,1-1-1,-1 1 0,1 0 0,-1 0 0,1-1 0,-2 1 0,-1 1 8,0-1-1,0 1 1,0-1-1,1 1 0,-1 0 1,0 1-1,1-1 0,-7 4 1,2-1 1,0 1 0,1 0 1,0 0-1,0 1 0,1 0 0,-1 0 1,-9 13-1,5-3 12,1 0-1,0 1 1,2 0-1,0 1 1,1 0-1,0 0 1,-7 37 0,12-44-34,1 0 0,0 0 0,1 0 0,0-1 1,1 1-1,0 0 0,0 0 0,1-1 1,1 1-1,0-1 0,0 1 0,1-1 0,0 0 1,1-1-1,0 1 0,8 10 0,-4-8-9,1 0 0,0-2-1,0 1 1,1-1 0,1-1 0,-1 0-1,1 0 1,1-1 0,0-1-1,0 0 1,0-1 0,21 7-1,-26-11-242,1 1 0,0-2 0,-1 1 0,1-1 0,0 0 0,0-1 0,0 0 0,0-1 0,15-2 0,-17 1-342,0 0 0,0 0 0,-1-1 0,1 0 0,-1 0 0,0-1 0,1 0 0,-1 0 0,-1 0 0,1 0 0,-1-1 0,0 0 0,7-8 0,0-5-3009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5:58:1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 1512,'0'0'123,"1"0"-1,-1-1 1,0 1-1,0-1 1,0 1 0,0-1-1,0 1 1,0 0-1,-1-1 1,1 1 0,0-1-1,0 1 1,0 0-1,0-1 1,0 1-1,-1 0 1,1-1 0,0 1-1,0-1 1,0 1-1,-1 0 1,1 0 0,0-1-1,-1 1 1,1 0-1,0-1 1,-1 1-1,1 0 1,0 0 0,-1 0-1,1-1 1,0 1-1,-1 0 1,1 0-1,-1 0 1,1 0 0,0 0-1,-1 0 1,1 0-1,-1 0 1,1 0 0,-1 0-1,1 0 1,0 0-1,-1 0 1,1 0-1,-1 0 1,1 0 0,0 0-1,-1 0 1,1 1-1,-1-1 1,1 0 0,0 0-1,-1 1 1,1-1-1,0 0 1,-1 0-1,1 1 1,0-1 0,-1 1-1,-5 2-23,0 1 0,1 0 0,-1 1 0,1 0 0,0-1 0,0 2 0,0-1 0,1 0 0,-1 1 1,1 0-1,1 0 0,-1 0 0,1 0 0,0 1 0,1 0 0,-1-1 0,1 1 0,1 0 0,-1 0 0,1 0 0,0 0 0,1 0 0,0 0 0,0 0 0,0 0 0,1 0 0,0 0 0,1 0 0,-1 0 0,1 0 0,0 0 0,1-1 0,0 1 0,0-1 0,0 0 0,8 10 1,7 5 0,0-1 1,2-2-1,0 0 1,1-1-1,0-1 1,34 19 0,-33-20 70,29 24 0,-50-39-162,0 1 0,0 0-1,0-1 1,-1 1-1,1 0 1,0 0 0,0-1-1,-1 1 1,1 0 0,-1 0-1,1 0 1,-1 0 0,1 0-1,-1 0 1,0 0-1,1 0 1,-1 0 0,0 0-1,0 0 1,0 0 0,1 0-1,-1 0 1,0 0-1,0 0 1,-1 0 0,1 0-1,0 0 1,0 0 0,0 0-1,-1 0 1,1 0 0,-1 0-1,1 0 1,0 0-1,-1 0 1,0 0 0,1-1-1,-1 1 1,0 0 0,1 0-1,-1 0 1,0-1 0,-1 2-1,-4 2 17,0 1-1,0-1 1,-1 0 0,-13 6 0,11-6-15,-6 4-386,-1-1 1,1-1 0,-2 0 0,1-1 0,0 0-1,-1-2 1,-31 4 0,45-7-1367,-2-1-1258,-23-1 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27 205 1232,'0'0'1808,"-7"-15"2493,1 7-981,2 9-408,1 12-2726,0 0 0,2 0 0,-1 1 0,1-1 1,1 0-1,2 21 0,17 86 640,-16-103-716,-2-10-62,1 1 0,0-1 0,1 0 0,0 0 0,0-1 0,0 1 0,1 0 0,0-1 0,0 0 0,1 0 0,0 0 0,6 6 0,-8-11-35,0 0 0,-1 0 0,1 0 0,0 0 1,0 0-1,0 0 0,0-1 0,0 1 0,0-1 1,6 0-1,-8 0-10,1 0-2,0 1 0,-1-1 0,1 0-1,0 0 1,-1-1 0,1 1 0,-1 0-1,1 0 1,0-1 0,-1 1 0,1-1-1,-1 0 1,1 1 0,-1-1 0,3-1 0,1-1-1,3-1-4,-1 0 1,0 0-1,-1-1 1,1 0-1,-1 0 1,0-1-1,0 0 1,0 0-1,-1 0 1,9-13-1,-2 3-22,-10 14 22,0 1 0,0 0 1,0-1-1,0 1 0,0 0 1,0 1-1,0-1 0,1 0 1,-1 0-1,0 1 0,0 0 1,3-1-1,-3 1 6,1-1-10,2 2 0,40 8-6,-23-4 0,1 0-1,1-2 1,-1 0 0,33-1-1,-49-3 14,-1 1 0,1-1 0,-1 0-1,0-1 1,1 1 0,-1-1 0,0-1-1,0 1 1,0-1 0,0 0 0,0 0-1,-1-1 1,0 0 0,1 0 0,-1 0-1,-1-1 1,1 1 0,-1-1 0,1 0-1,5-11 1,-5 9 41,-1-1 1,0-1-1,-1 1 0,0-1 0,0 1 0,-1-1 0,0 0 1,-1 0-1,0 0 0,0-13 0,-1 3 73,-1-1-1,-1 1 1,-9-33 0,9 44-93,-1 0 0,1 0-1,-2 0 1,1 1 0,-1 0 0,0-1 0,-1 2 0,0-1 0,0 0-1,0 1 1,-1 0 0,0 0 0,0 1 0,0-1 0,-1 1-1,0 1 1,0-1 0,0 1 0,-1 1 0,1-1 0,-1 1 0,-10-3-1,-1 0-555,0 1-1,-1 1 1,-22-2 0,-56 2-6341,67 4 2860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8 199 1400,'-3'-14'7562,"-1"258"-4699,5-142-1989,4-116-109,-1-21-778,7-184 114,-3 99-64,-1 56-28,1-14 62,-4 83-26,16 25 26,-1 0 0,29 65 1,-5-9-5,-8-15-172,-26-49-736,1-2 1,1 1-1,1-2 0,24 32 0,-31-45-41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11 169 1632,'-9'-4'1514,"7"0"1683,4 1-3089,0 0 0,0 1 1,0-1-1,0 0 1,1 1-1,-1-1 0,1 1 1,-1 0-1,1 0 0,0 0 1,0 0-1,3-1 1,47-21 401,-25 12-261,99-42-278,-42 22-4059,-61 25 2226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15 1352,'-1'-1'221,"0"-1"-1,0 1 1,-1 0-1,1 0 1,-1 0-1,1 0 1,-1 0-1,1 0 0,-1 0 1,0 0-1,1 1 1,-1-1-1,0 1 1,1-1-1,-1 1 1,0 0-1,0 0 1,0-1-1,1 1 1,-1 1-1,0-1 1,0 0-1,0 0 1,1 1-1,-1-1 1,0 1-1,1-1 1,-1 1-1,0 0 1,1-1-1,-1 1 1,0 0-1,-1 2 1,-7 3 117,1 1 0,0 0 0,-16 17 1,18-17 327,1 0-484,0 0 0,0 1 0,0 0 0,1 0 0,0 0 0,1 1 1,0 0-1,0-1 0,1 1 0,0 1 0,0-1 0,1 0 0,1 1 1,-1-1-1,2 1 0,-1-1 0,1 1 0,2 13 0,-1-16-186,0 0 0,0 0 0,0 0-1,1 0 1,1-1 0,-1 1 0,1 0-1,0-1 1,0 0 0,1 0 0,0 0-1,0 0 1,0 0 0,1-1 0,-1 0-1,1 0 1,1 0 0,-1-1 0,1 1-1,0-1 1,0-1 0,0 1 0,0-1-1,1 0 1,9 3 0,-8-4-323,0 0 1,0 0-1,0-1 0,0 0 1,1-1-1,14 0 1,-17-1-334,-1 0 1,0 0-1,0 0 1,1-1 0,-1 1-1,0-1 1,5-3 0,3-5-2342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1208,'8'176'5668,"-3"-133"-5085,1 0 0,3 0-1,1-1 1,18 45 0,-17-58-372,0 3-314,2-1 0,0 0 0,2-1 0,25 36 0,-33-57-634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1388,'0'0'6273,"-5"5"-5809,-38 31 478,-1-1 1,-54 32 0,71-48-340,26-18-147,5 1-404,91 53 149,29 18-151,-123-73-69,23 17-407,-1 0-1,33 31 1,-19-2-5327,-30-35 3453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1300,'1'5'1093,"4"19"452,1 1 1,1-1-1,13 31 0,1-13-170,-21-42-1350,0 0 0,0 1 0,1-1 0,-1 1 0,0-1 1,0 0-1,0 1 0,1-1 0,-1 0 0,0 0 0,0 1 0,1-1 0,-1 0 0,0 0 0,1 1 1,-1-1-1,0 0 0,1 0 0,-1 0 0,0 1 0,1-1 0,-1 0 0,0 0 0,1 0 0,-1 0 1,1 0-1,-1 0 0,0 0 0,1 0 0,-1 0 0,1 0 0,-1 0 0,0 0 0,1 0 1,-1 0-1,0 0 0,1 0 0,-1-1 0,1 1 0,-1 0 0,0 0 0,1-1 0,12-10 233,-1 0 0,-1-1 0,0-1 0,13-19 0,-23 30-202,1 0 0,-1 0 0,1 1-1,0-1 1,0 0 0,-1 0 0,1 1 0,0-1-1,1 1 1,-1 0 0,0-1 0,0 1-1,0 0 1,1 0 0,-1 1 0,0-1-1,1 0 1,-1 1 0,1-1 0,-1 1-1,4 0 1,-2 0 28,1 1 1,-1 0-1,1 0 0,-1 0 0,0 1 0,0-1 1,0 1-1,0 0 0,0 0 0,0 1 0,4 2 1,4 5-256,0 1 0,-1 0 0,0 0 0,-1 1 0,0 0 0,8 14 0,-11-15-817,3 5-4684</inkml:trace>
  <inkml:trace contextRef="#ctx0" brushRef="#br0" timeOffset="1">456 10 1448,'0'0'3202,"0"6"-2339,1 0-636,0 0 1,0 0 0,1 0 0,0-1-1,0 1 1,0 0 0,0-1 0,1 0 0,0 1-1,0-1 1,1 0 0,-1-1 0,1 1 0,0-1-1,1 0 1,-1 1 0,1-2 0,-1 1-1,7 3 1,-2-3 9,-6-2-146,0 0 1,1 0-1,-1 0 0,1-1 0,-1 0 1,1 1-1,0-2 0,-1 1 1,1 0-1,0-1 0,-1 1 1,1-1-1,0 0 0,0 0 0,3-1 1,-4 0-53,-1 0 1,0 0 0,0 0-1,0-1 1,0 1-1,0 0 1,0-1 0,0 0-1,-1 1 1,1-1-1,0 0 1,-1 0 0,0 0-1,1 0 1,-1 0-1,0 0 1,0 0 0,0 0-1,0-1 1,0 1-1,-1 0 1,1-1 0,-1 1-1,1 0 1,-1-1-1,0 1 1,0-1 0,0 1-1,-1-5 1,1 4-33,-1-1 0,1 1 1,-1 0-1,0-1 0,0 1 0,0 0 1,-1 0-1,1-1 0,-1 1 1,1 0-1,-1 1 0,0-1 0,0 0 1,-1 0-1,1 1 0,0-1 0,-1 1 1,0 0-1,1 0 0,-1 0 1,0 0-1,0 0 0,0 1 0,0-1 1,-1 1-1,1 0 0,0 0 0,0 0 1,-1 0-1,-5 0 0,-2 0-751,0 1-1,0 0 0,0 0 0,1 1 1,-1 1-1,0 0 0,0 0 0,-16 6 1,6 0-2169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79 992,'0'0'9899,"1"4"-9602,3 11 79,0-1 1,2 1 0,0-1 0,0-1 0,1 1-1,12 16 1,-17-29-411,-1 0-1,1 0 1,0 0-1,0 0 1,-1 0-1,1 0 1,0-1-1,0 1 1,0-1-1,0 1 1,0-1-1,0 0 1,0 1-1,0-1 0,0 0 1,3-1-1,-3 1 8,1 0-26,15-7-92,-15 6 116,3 0 3,28 1-70,-10 2 121,-5 0-31,1-1-1,-1-2 1,23-1-1,-37 1 25,-1 0 0,1 0 0,0 0 0,-1 0-1,1-1 1,-1 0 0,1 0 0,-1 0 0,0 0 0,0-1-1,0 1 1,0-1 0,-1 0 0,1 0 0,-1-1-1,1 1 1,-1-1 0,3-4 0,-5 6-3,0-1 0,0 1 0,0-1 0,0 0 0,0 0 0,0 1 0,-1-1 0,1 0 0,-1 0 0,0 0 0,0 1 0,0-1 0,0 0 0,0 0 0,-1 0 0,1 0 0,-1 1 0,0-1 0,0 0 0,0 1 0,0-1 0,0 0 0,-1 1 0,1-1 0,-1 1 0,0 0 0,1 0 0,-4-4 0,-29-27-1408,0 8-3393,31 22 3955,-10-7-2158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1388,'0'0'2545,"3"3"-1434,9 15-196,-2 1 0,0 0 0,-1 0 0,0 1 0,8 35 0,-4-17-425,41 131 1003,-25-58-5202,-24-96 972,-1-1 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06:00:3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127 742 1148,'11'-11'721,"0"0"-1,0 0 1,-1-2 0,0 1-1,-1-1 1,9-18 0,-14 22-383,0 1-1,0-1 1,-1 0 0,0 0 0,-1 0 0,0-1-1,0 1 1,-1-1 0,0 1 0,-1-1-1,-1-15 1,1 24-284,0-1 0,-1 0-1,1 1 1,0-1 0,-1 0-1,1 1 1,-1-1-1,0 1 1,0-1 0,1 1-1,-1-1 1,0 1 0,0 0-1,0-1 1,0 1 0,-1 0-1,1 0 1,0 0 0,0 0-1,-1 0 1,1 0 0,-1 0-1,1 0 1,-1 0-1,1 1 1,-1-1 0,1 0-1,-1 1 1,0 0 0,1-1-1,-1 1 1,0 0 0,1 0-1,-1 0 1,0 0 0,-1 0-1,-4 1 17,0 0-1,0 0 0,1 0 1,-1 1-1,0 0 1,1 1-1,0-1 0,-8 5 1,5-1-1,0 0 0,0 0 0,0 1 0,1 0 0,0 1 0,0 0 0,1 0 0,0 1 0,1-1 0,-9 17 0,11-19-94,1 0 0,-1 1 0,2 0-1,-1 0 1,1-1 0,0 1 0,0 1-1,1-1 1,0 0 0,0 0-1,1 0 1,0 1 0,0-1 0,1 0-1,0 0 1,3 14 0,-3-18-43,1 0 0,0 0 0,-1 0 0,1-1-1,1 1 1,-1 0 0,0-1 0,1 0 0,-1 1 0,1-1 0,-1 0 0,1 0 0,0 0 0,0-1-1,0 1 1,0-1 0,0 0 0,1 1 0,5 0 0,2 1-165,0-1 0,0 0 0,0 0-1,18-1 1,-8-2 170,1-2 0,-1 0-1,0-1 1,-1-1 0,1-1-1,-1-1 1,0 0 0,0-2-1,-1 0 1,0-1 0,-1-1-1,0-1 1,-1-1 0,0 0-1,-1-1 1,-1-1 0,0 0-1,-1-1 1,0-1 0,-2 0-1,21-36 1,-32 51 149,0 0 1,1 0-1,-1-1 1,0 1-1,0-1 1,0 1-1,-1-1 1,1 1-1,-1-1 1,1 1-1,-1-1 1,0 0-1,0 1 1,0-6-1,-1 7 418,-4 4-366,-7 6-136,0 1-1,1 1 1,1-1-1,0 1 1,0 1-1,1 0 1,1 1-1,0-1 1,0 1-1,1 1 1,1 0-1,0 0 1,1 0-1,1 0 1,0 1 0,1-1-1,1 1 1,-2 21-1,5-31-130,-1 0 0,1 0 1,0-1-1,0 1 0,4 9 0,-5-13 81,0 0-1,1 0 1,-1 0-1,0 0 1,1 0-1,-1 0 1,1 0-1,0 0 1,-1 0-1,1 0 1,0 0-1,0 0 1,-1 0-1,1-1 1,0 1-1,0 0 1,0-1-1,0 1 1,0 0-1,0-1 1,0 1-1,0-1 1,0 0-1,0 1 1,0-1-1,1 0 1,-1 1-1,0-1 1,0 0-1,0 0 1,0 0-1,0 0 1,1 0-1,0-1 1,4-1 2,0-1 0,0 0 0,-1-1 0,1 1 0,-1-1 0,0 0 1,0-1-1,0 1 0,-1-1 0,1 0 0,-1 0 0,0 0 0,-1-1 0,1 1 0,-1-1 0,0 0 1,2-6-1,7-19 31,-1 0 0,8-36 0,-17 61 14,14-68 241,-3-1 0,-3 0 0,-4 0 0,-6-143 0,0 214-186,0-1 0,0 1 1,-1-1-1,0 1 0,0-1 0,0 1 1,0 0-1,-1-1 0,1 1 0,-1 0 1,0 0-1,-5-6 0,6 9-42,1 1 0,-1 0 0,0 0 0,1-1 0,-1 1 0,0 0 0,1 0 0,-1 0 0,0 0 0,1 0 0,-1 0 0,0 0 0,1 0 0,-1 0 0,0 1 0,0-1 0,1 0 0,-1 0 0,1 0 0,-1 1 0,0-1 0,1 0 0,-1 1 0,1-1 0,-1 1 0,1-1 0,-1 1 0,1-1 0,-1 1 0,1-1 0,-1 1 0,1-1 0,-1 2 0,-14 18 116,15-19-124,-14 22 67,1 1-1,1 0 0,1 1 1,2 0-1,0 1 0,-5 29 1,3 5 54,-5 97-1,15-139-132,0 0 0,2 1 0,0-1 0,1 0 0,7 28 0,-7-38-58,1 1 0,0-1 0,0 0 0,1 0 0,0-1 0,0 1 0,1-1 0,0 0 0,0 0 1,1 0-1,0-1 0,0 0 0,12 10 0,-14-14 9,-1-1 0,1 1 1,0-1-1,-1 1 0,1-1 0,0-1 1,0 1-1,0 0 0,0-1 0,0 0 1,0 0-1,0 0 0,0 0 0,0-1 0,0 1 1,0-1-1,0 0 0,-1 0 0,1-1 1,0 1-1,5-4 0,7-2-85,-1-2-1,0 1 1,21-18-1,-23 15 106,0-1 0,-1 0 0,0-1 0,0-1 0,-2 1-1,0-2 1,0 0 0,14-29 0,-13 16 79,0 1 0,-2-1-1,-1-1 1,6-41 0,-14 64-12,1 0 1,-2 0 0,1 0-1,-1 0 1,1 0-1,-2 0 1,-2-9 0,0 0 74,4 13-87,-5 2 17,5 0-32,-1 0 0,1 0 0,0 0 0,0 0 0,-1-1 0,1 1 0,0 0 0,0 0 0,-1 0 0,1 0 0,0 0 0,0 0 0,-1 0 0,1 0 0,0 0 0,0 0 0,-1 0 0,1 0 0,0 0 0,0 0 1,-1 0-1,1 1 0,0-1 0,0 0 0,-1 0 0,1 0 0,0 0 0,0 0 0,0 1 0,-1-1 0,1 0 0,0 0 0,0 0 0,0 0 0,-1 1 0,1-1 0,0 0 0,0 0 0,0 1 0,-2 2 4,1 0-1,-1 0 1,1 0 0,0 0 0,0 0 0,1 1 0,-1-1 0,0 0-1,1 1 1,0-1 0,0 0 0,0 1 0,0-1 0,1 0-1,1 7 1,18 61 141,-10-38-29,77 321 556,-81-315-626,-1 0 1,-2 0-1,-1 0 0,-5 49 1,2-77-73,0 0-1,-1 0 1,0 0 0,0 0-1,-1-1 1,-1 0-1,0 1 1,0-1 0,-9 14-1,10-19 7,-1 0 0,0 1-1,0-1 1,0-1-1,0 1 1,-1 0-1,0-1 1,0 0-1,0 0 1,0-1 0,0 1-1,-1-1 1,0 0-1,0-1 1,0 0-1,0 1 1,-9 1 0,12-4 33,-1 0 0,1 0 1,-1 0-1,1-1 0,-1 1 0,1-1 1,-1 1-1,1-1 0,-1-1 1,1 1-1,0 0 0,0-1 1,0 1-1,-1-1 0,2 0 1,-6-4-1,2 1 43,0 0 0,1 0 0,0-1-1,0 1 1,0-1 0,-7-13 0,3 2 9,2-1 0,0 1-1,1-2 1,0 1 0,2-1 0,0 0 0,1 0-1,1 0 1,1-26 0,1 15-103,2-1 0,2 0-1,0 1 1,2 0 0,13-37 0,-18 61-87,1 0 0,0 0 1,0 0-1,0 0 0,1 0 1,0 0-1,0 1 0,1-1 1,0 1-1,-1 0 0,2 0 1,-1 0-1,1 1 0,-1-1 0,1 1 1,0 0-1,6-3 0,-4 4-201,-1 0 0,0 1-1,1-1 1,0 2-1,-1-1 1,10-1-1,-13 3 95,1 0 101,2 0 239,1 0-1,-1-1 1,0 0 0,1 0 0,-1 0 0,0-1-1,0 0 1,0 0 0,0-1 0,0 0 0,0 0-1,0 0 1,-1 0 0,0-1 0,0 0-1,0 0 1,0 0 0,0-1 0,-1 0 0,0 0-1,0 0 1,0 0 0,-1-1 0,0 1 0,0-1-1,0 0 1,-1 0 0,1 0 0,1-8 0,-4 12-87,3-9 287,0 0-1,-1 0 1,2-16-1,-4 25-230,0-1 0,0 0 0,0 0-1,0 0 1,-1 0 0,1 1 0,-1-1 0,0 0-1,0 0 1,0 1 0,0-1 0,0 1 0,0-1-1,-1 1 1,1-1 0,-1 1 0,0 0 0,-3-4-1,2 5-40,0 0-1,0 0 1,0 0-1,0 0 1,0 1-1,0-1 1,0 1-1,0 0 1,0 0-1,0 0 1,0 0-1,0 1 1,0-1-1,0 1 0,-1 0 1,2 0-1,-1 0 1,0 0-1,-5 3 1,0 1 7,0 1 0,1 0 0,-1 0-1,2 0 1,-1 1 0,1 0 0,0 1 0,0-1 0,1 1 0,0 0 0,-5 11 0,7-14-90,1 0 0,0 0 0,0 0 0,0 1 1,0-1-1,1 0 0,0 1 0,0-1 1,1 1-1,0-1 0,0 1 0,0-1 0,0 1 1,1 0-1,0-1 0,0 0 0,0 1 0,1-1 1,0 0-1,4 10 0,-3-11-180,1 0 0,-1-1 0,1 1-1,0-1 1,0 1 0,0-1 0,0 0 0,1 0-1,-1-1 1,1 0 0,-1 1 0,1-1 0,0-1-1,0 1 1,0-1 0,0 0 0,0 0 0,0 0-1,0-1 1,1 0 0,6 0 0,-1 0-271,-1-1 1,1 0-1,0-1 0,-1 0 1,13-5-1,18-12 2067,-24 6-1556,0 0 1,0-2-1,-2 0 0,0-1 0,-1-1 1,0 0-1,-1 0 0,-1-2 0,-1 1 0,-1-2 1,9-21-1,-7-18 1142,-11 59-1135,-1 0 0,0 0 0,0-1 0,0 1 0,0 0 0,0 0 0,0-1 0,0 1 0,0 0 0,0 0 0,0-1 0,0 1 0,0 0 0,-1 0 0,1-1 0,0 1 0,0 0 0,0 0 0,0 0 0,0-1 0,0 1 0,0 0 0,-1 0 0,1 0 0,0-1 0,0 1 0,0 0 0,-1 0 0,1 0 0,0 0 0,0-1 0,0 1 0,-1 0 0,1 0 0,0 0 0,0 0-1,-1 0 1,1 0 0,0 0 0,0 0 0,-1 0 0,1 0 0,0 0 0,0 0 0,-1 0 0,1 0 0,0 0 0,0 0 0,-1 0 0,1 0 0,0 0 0,0 0 0,-1 0 0,1 0 0,0 1 0,0-1 0,0 0 0,-1 0 0,1 0 0,0 0 0,0 0 0,-1 1 0,-6 8 9,-1 1 1,2 0-1,-1 1 0,1-1 0,1 1 1,0 0-1,1 0 0,0 1 1,0 0-1,1-1 0,1 1 0,0 0 1,1 0-1,0 0 0,0 1 0,2-1 1,-1 0-1,2 0 0,-1 0 0,2 0 1,-1 0-1,9 20 0,-9-28-138,-1-1 0,1 0 0,0 1-1,0-1 1,1 0 0,-1 0 0,1 0 0,-1 0-1,1-1 1,0 1 0,0-1 0,0 1 0,5 1-1,16 2-3620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8996-D146-8FF5-6106-D37622CE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3506-D477-609A-86E2-96C87469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184-E0C5-4D80-DB9B-1C59E37C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9957-9249-28B3-B63A-FCE5A4D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7E7F-3843-CB82-4A5E-C4B11FD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F77B-AA97-D2EE-FC6E-8F8AE33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73BDD-7511-BD53-01ED-3B30F8E4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D63A-9DFB-2F96-12EB-C6A8404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58B4-0029-B279-9474-B879FE0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D0F2-F89D-A2B7-92A0-8486E40C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8928-39D5-0A96-63F1-FEC33F3D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D80A-E1F2-59CC-6A7D-FDEDDFD9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F614-06DA-3080-A0F4-924A95B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135F-DD51-0CE2-1298-892B21B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C136-281A-AC59-9B4B-3C83E84F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1FC-B330-913C-B1E5-DB576B1E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30FD-2633-13A9-965C-07E2B6FF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274B-4640-7599-057C-4B0D47AB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5B06-EB7E-719A-6FED-7C71D74A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E387-0EC2-B55D-7ED0-65EAAE89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8FE-0D16-3565-71BD-83B73321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8E6C-5B4A-FE41-38F8-B84F8B74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55D4-DF81-C994-C289-0A9BB4D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A01-1DD8-CBEE-8850-C9D6B59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A55D-8EF7-EC4E-1CA9-B3FD9F77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9855-ACBC-EBCD-907E-25E223C7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CD6A-0E7E-1A2E-1BAE-86614A34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3294C-002E-8D16-F788-5AE743EF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E5D5-C899-91C9-CE51-5C2C153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BCEA-71CF-B998-BF6E-E0214281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DBDD-876E-5D01-D0CC-1C14CFB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59FE-D46C-41CC-58FD-216504F4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4FB4-0376-92D7-CDBE-28F36B84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BB5D-1EBC-A195-E7C5-3046ED5F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12D2-AD96-A0F7-6E42-16D1D399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7EBC-8E40-1555-F9C1-FE082C7C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0A0A3-2DCC-9B20-B667-891987BF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094A4-CB4E-E4C1-415F-760CAC08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5877D-BEB3-D931-12FA-9260A31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FD0-5CDC-4C14-DF05-F4FA1CCB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58FE0-3647-1224-2545-693302F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D8A1-CA03-27F2-6FC5-C5F37128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73DE-CECD-0D32-61BF-4C209A1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895-11EE-05A3-AB8A-E236141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B7A9-1D04-6D63-7221-9B033092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1B2C-9D09-B3E9-9CFC-EB5800B2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9FB5-1EAD-DFDB-3BED-D46F0450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10BF-41C9-D8BE-07E5-291D7952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B266-DDA1-D4F4-8DA8-55B1CE3C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CF79-B7AC-9942-C28F-31C441FD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4241-99A5-A838-4972-122771F4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21A5-E5AC-3704-DB75-0617FC8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F24-F852-6F86-016C-17231736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FFAA-D202-0835-C4F6-F263A1559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7F1D-D651-62A9-A2BE-B46E386A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AE3C-4732-D23D-8D8E-9851A13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A516-FB3A-CCF3-BB4E-5E918C9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B9FE-150D-49E5-8A51-F272615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A6F1-D6A2-292A-0163-965A7C33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69-6ADF-F237-0160-4FF3B89B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6F62-55F9-A104-1306-8B43CF6A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AB96-C29F-42B4-A090-E3D95DED606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EA1A-0C7C-39D2-62D4-992C36BC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634A-FE99-D0ED-F05F-C56F2BD71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16" Type="http://schemas.openxmlformats.org/officeDocument/2006/relationships/customXml" Target="../ink/ink108.xml"/><Relationship Id="rId211" Type="http://schemas.openxmlformats.org/officeDocument/2006/relationships/image" Target="../media/image105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E4F-CB51-AC00-4887-1B351767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52C1-1C2B-4891-E0E7-49BA6684B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A0C7-4D65-7D2E-BF77-86B061D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49C7-A948-AAD8-08F4-8EE05363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is the act of collecting and analyzing the data to determine the health, performance and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C63E-7FA8-2894-4604-73A6A3EE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DC40-2F15-B6FC-F5FE-37EEA859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visualize metrics</a:t>
            </a:r>
          </a:p>
          <a:p>
            <a:r>
              <a:rPr lang="en-US" dirty="0"/>
              <a:t>Query and analyze logs</a:t>
            </a:r>
          </a:p>
          <a:p>
            <a:r>
              <a:rPr lang="en-US" dirty="0"/>
              <a:t>Setup alerts and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6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06B-E12F-9A2A-7FBE-C207E14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FF5C-6102-6860-5DA9-0378001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proactively notify you when important conditions are found in the monitoring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748152-0B5F-CBDB-CBA8-B42F393EB2B3}"/>
              </a:ext>
            </a:extLst>
          </p:cNvPr>
          <p:cNvSpPr/>
          <p:nvPr/>
        </p:nvSpPr>
        <p:spPr>
          <a:xfrm>
            <a:off x="4824248" y="825062"/>
            <a:ext cx="2401614" cy="3042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Rule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5A9C7-C995-0C24-E921-051054C4E040}"/>
              </a:ext>
            </a:extLst>
          </p:cNvPr>
          <p:cNvSpPr/>
          <p:nvPr/>
        </p:nvSpPr>
        <p:spPr>
          <a:xfrm>
            <a:off x="5076497" y="1387366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Target Resource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206EEA-9052-2899-7D40-28957CD76367}"/>
              </a:ext>
            </a:extLst>
          </p:cNvPr>
          <p:cNvSpPr/>
          <p:nvPr/>
        </p:nvSpPr>
        <p:spPr>
          <a:xfrm>
            <a:off x="5186855" y="2117834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Signal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FA82A-76FE-D296-C1C5-F20444019DEF}"/>
              </a:ext>
            </a:extLst>
          </p:cNvPr>
          <p:cNvSpPr/>
          <p:nvPr/>
        </p:nvSpPr>
        <p:spPr>
          <a:xfrm>
            <a:off x="5068614" y="3163614"/>
            <a:ext cx="1912882" cy="459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Criteria/Logic Test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1E2750-2DE1-4EB5-1EA0-9901A66D2BA0}"/>
              </a:ext>
            </a:extLst>
          </p:cNvPr>
          <p:cNvSpPr/>
          <p:nvPr/>
        </p:nvSpPr>
        <p:spPr>
          <a:xfrm>
            <a:off x="2446284" y="4464270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 Group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9AC22-52E5-FEBF-2C24-F4E9F6D6FA23}"/>
              </a:ext>
            </a:extLst>
          </p:cNvPr>
          <p:cNvSpPr/>
          <p:nvPr/>
        </p:nvSpPr>
        <p:spPr>
          <a:xfrm>
            <a:off x="2556642" y="5194738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Actions to do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99F1A7-2F5F-8D82-1D41-3BF40A121FC3}"/>
              </a:ext>
            </a:extLst>
          </p:cNvPr>
          <p:cNvSpPr/>
          <p:nvPr/>
        </p:nvSpPr>
        <p:spPr>
          <a:xfrm>
            <a:off x="7932684" y="4522077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Monitor Condition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91EEBA-5BCF-D2C8-2828-81993449C186}"/>
              </a:ext>
            </a:extLst>
          </p:cNvPr>
          <p:cNvSpPr/>
          <p:nvPr/>
        </p:nvSpPr>
        <p:spPr>
          <a:xfrm>
            <a:off x="8043042" y="5252545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State</a:t>
            </a:r>
            <a:endParaRPr lang="en-I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14:cNvPr>
              <p14:cNvContentPartPr/>
              <p14:nvPr/>
            </p14:nvContentPartPr>
            <p14:xfrm>
              <a:off x="5997327" y="2449481"/>
              <a:ext cx="151560" cy="70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8687" y="2440841"/>
                <a:ext cx="169200" cy="72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8B3C1A7-A579-11F4-4266-5EA0D77DE033}"/>
              </a:ext>
            </a:extLst>
          </p:cNvPr>
          <p:cNvGrpSpPr/>
          <p:nvPr/>
        </p:nvGrpSpPr>
        <p:grpSpPr>
          <a:xfrm>
            <a:off x="3283287" y="3587441"/>
            <a:ext cx="5770080" cy="943200"/>
            <a:chOff x="3283287" y="3587441"/>
            <a:chExt cx="577008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14:cNvPr>
                <p14:cNvContentPartPr/>
                <p14:nvPr/>
              </p14:nvContentPartPr>
              <p14:xfrm>
                <a:off x="3283287" y="3587441"/>
                <a:ext cx="2754720" cy="89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4647" y="3578441"/>
                  <a:ext cx="277236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14:cNvPr>
                <p14:cNvContentPartPr/>
                <p14:nvPr/>
              </p14:nvContentPartPr>
              <p14:xfrm>
                <a:off x="6031887" y="3593561"/>
                <a:ext cx="3021480" cy="93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3247" y="3584561"/>
                  <a:ext cx="3039120" cy="9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B1E395-977C-146D-11AA-7444E38CFBF6}"/>
                  </a:ext>
                </a:extLst>
              </p14:cNvPr>
              <p14:cNvContentPartPr/>
              <p14:nvPr/>
            </p14:nvContentPartPr>
            <p14:xfrm>
              <a:off x="6878380" y="1556001"/>
              <a:ext cx="830880" cy="23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B1E395-977C-146D-11AA-7444E38CFB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9740" y="1547361"/>
                <a:ext cx="8485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406A05D-5F90-7409-D9E4-A539053DCAA0}"/>
                  </a:ext>
                </a:extLst>
              </p14:cNvPr>
              <p14:cNvContentPartPr/>
              <p14:nvPr/>
            </p14:nvContentPartPr>
            <p14:xfrm>
              <a:off x="6780100" y="2076201"/>
              <a:ext cx="1030680" cy="227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406A05D-5F90-7409-D9E4-A539053DCA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1100" y="2067201"/>
                <a:ext cx="104832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CCF0637-02BA-94D1-1785-9A1081D329B8}"/>
              </a:ext>
            </a:extLst>
          </p:cNvPr>
          <p:cNvGrpSpPr/>
          <p:nvPr/>
        </p:nvGrpSpPr>
        <p:grpSpPr>
          <a:xfrm>
            <a:off x="6862540" y="439641"/>
            <a:ext cx="4461480" cy="2858400"/>
            <a:chOff x="6862540" y="439641"/>
            <a:chExt cx="4461480" cy="28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59A4AB-0C76-0375-29C8-2CF9BFF2F7D5}"/>
                    </a:ext>
                  </a:extLst>
                </p14:cNvPr>
                <p14:cNvContentPartPr/>
                <p14:nvPr/>
              </p14:nvContentPartPr>
              <p14:xfrm>
                <a:off x="7905100" y="1333881"/>
                <a:ext cx="142200" cy="13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59A4AB-0C76-0375-29C8-2CF9BFF2F7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6460" y="1325241"/>
                  <a:ext cx="159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3DFD2DD-3E0A-D8BB-E56F-B1C981EEA103}"/>
                    </a:ext>
                  </a:extLst>
                </p14:cNvPr>
                <p14:cNvContentPartPr/>
                <p14:nvPr/>
              </p14:nvContentPartPr>
              <p14:xfrm>
                <a:off x="8184820" y="1223001"/>
                <a:ext cx="214200" cy="18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3DFD2DD-3E0A-D8BB-E56F-B1C981EEA1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76180" y="1214361"/>
                  <a:ext cx="231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435E07-5D48-EB9A-EF06-4E5ABE668C86}"/>
                    </a:ext>
                  </a:extLst>
                </p14:cNvPr>
                <p14:cNvContentPartPr/>
                <p14:nvPr/>
              </p14:nvContentPartPr>
              <p14:xfrm>
                <a:off x="8506300" y="1308321"/>
                <a:ext cx="105480" cy="154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435E07-5D48-EB9A-EF06-4E5ABE668C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97300" y="1299321"/>
                  <a:ext cx="123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E98B27-73B0-F3A8-79EC-3B0B31ABFBA5}"/>
                    </a:ext>
                  </a:extLst>
                </p14:cNvPr>
                <p14:cNvContentPartPr/>
                <p14:nvPr/>
              </p14:nvContentPartPr>
              <p14:xfrm>
                <a:off x="8671540" y="1057761"/>
                <a:ext cx="104760" cy="20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E98B27-73B0-F3A8-79EC-3B0B31ABFB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62900" y="1049121"/>
                  <a:ext cx="122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D05FB7-EEB0-5A02-EA92-BFDB8B00BF94}"/>
                    </a:ext>
                  </a:extLst>
                </p14:cNvPr>
                <p14:cNvContentPartPr/>
                <p14:nvPr/>
              </p14:nvContentPartPr>
              <p14:xfrm>
                <a:off x="8811220" y="1049121"/>
                <a:ext cx="123120" cy="19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D05FB7-EEB0-5A02-EA92-BFDB8B00BF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2580" y="1040481"/>
                  <a:ext cx="140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F650D3-5C0C-069E-956F-0619BB061F58}"/>
                    </a:ext>
                  </a:extLst>
                </p14:cNvPr>
                <p14:cNvContentPartPr/>
                <p14:nvPr/>
              </p14:nvContentPartPr>
              <p14:xfrm>
                <a:off x="8842540" y="1080801"/>
                <a:ext cx="83520" cy="6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F650D3-5C0C-069E-956F-0619BB061F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33900" y="1072161"/>
                  <a:ext cx="101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4F2881-AB79-E5C9-55D6-22BADE303FCE}"/>
                    </a:ext>
                  </a:extLst>
                </p14:cNvPr>
                <p14:cNvContentPartPr/>
                <p14:nvPr/>
              </p14:nvContentPartPr>
              <p14:xfrm>
                <a:off x="8957020" y="1042641"/>
                <a:ext cx="77760" cy="70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4F2881-AB79-E5C9-55D6-22BADE303F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48020" y="1033641"/>
                  <a:ext cx="95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1A63C7-A583-28A4-D5E7-0020228BD708}"/>
                    </a:ext>
                  </a:extLst>
                </p14:cNvPr>
                <p14:cNvContentPartPr/>
                <p14:nvPr/>
              </p14:nvContentPartPr>
              <p14:xfrm>
                <a:off x="9034060" y="918441"/>
                <a:ext cx="477000" cy="315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1A63C7-A583-28A4-D5E7-0020228BD7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25060" y="909801"/>
                  <a:ext cx="494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9C4DD8-D931-37D6-F494-F64F51F0E3E8}"/>
                    </a:ext>
                  </a:extLst>
                </p14:cNvPr>
                <p14:cNvContentPartPr/>
                <p14:nvPr/>
              </p14:nvContentPartPr>
              <p14:xfrm>
                <a:off x="9606100" y="1057041"/>
                <a:ext cx="51480" cy="116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9C4DD8-D931-37D6-F494-F64F51F0E3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7460" y="1048401"/>
                  <a:ext cx="69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521DD6-40BD-9DAA-E274-353309E4C268}"/>
                    </a:ext>
                  </a:extLst>
                </p14:cNvPr>
                <p14:cNvContentPartPr/>
                <p14:nvPr/>
              </p14:nvContentPartPr>
              <p14:xfrm>
                <a:off x="9799060" y="689841"/>
                <a:ext cx="155160" cy="317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521DD6-40BD-9DAA-E274-353309E4C2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90060" y="681201"/>
                  <a:ext cx="172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3FC9AC-CC76-32BF-ACB8-DDF7C3606C57}"/>
                    </a:ext>
                  </a:extLst>
                </p14:cNvPr>
                <p14:cNvContentPartPr/>
                <p14:nvPr/>
              </p14:nvContentPartPr>
              <p14:xfrm>
                <a:off x="9828580" y="842121"/>
                <a:ext cx="421560" cy="264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3FC9AC-CC76-32BF-ACB8-DDF7C3606C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19940" y="833481"/>
                  <a:ext cx="439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ED700A-58CE-5D3A-4BE7-CBB7A10D156F}"/>
                    </a:ext>
                  </a:extLst>
                </p14:cNvPr>
                <p14:cNvContentPartPr/>
                <p14:nvPr/>
              </p14:nvContentPartPr>
              <p14:xfrm>
                <a:off x="10327180" y="602361"/>
                <a:ext cx="167400" cy="36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ED700A-58CE-5D3A-4BE7-CBB7A10D15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18180" y="593361"/>
                  <a:ext cx="185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D8B175B-6E26-D811-5F27-E9F9CA7B9241}"/>
                    </a:ext>
                  </a:extLst>
                </p14:cNvPr>
                <p14:cNvContentPartPr/>
                <p14:nvPr/>
              </p14:nvContentPartPr>
              <p14:xfrm>
                <a:off x="10518340" y="720441"/>
                <a:ext cx="147960" cy="139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D8B175B-6E26-D811-5F27-E9F9CA7B92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09340" y="711441"/>
                  <a:ext cx="165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5132882-606D-2FAD-6F52-0CBF11604F43}"/>
                    </a:ext>
                  </a:extLst>
                </p14:cNvPr>
                <p14:cNvContentPartPr/>
                <p14:nvPr/>
              </p14:nvContentPartPr>
              <p14:xfrm>
                <a:off x="10688620" y="673641"/>
                <a:ext cx="118800" cy="158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5132882-606D-2FAD-6F52-0CBF11604F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79980" y="664641"/>
                  <a:ext cx="136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DD6D6F5-05FD-9DC8-5B8A-F819A5029E9B}"/>
                    </a:ext>
                  </a:extLst>
                </p14:cNvPr>
                <p14:cNvContentPartPr/>
                <p14:nvPr/>
              </p14:nvContentPartPr>
              <p14:xfrm>
                <a:off x="10829740" y="667881"/>
                <a:ext cx="147960" cy="136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DD6D6F5-05FD-9DC8-5B8A-F819A5029E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21100" y="659241"/>
                  <a:ext cx="165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B4E52A-5D38-2654-D72C-1D4655B68F9B}"/>
                    </a:ext>
                  </a:extLst>
                </p14:cNvPr>
                <p14:cNvContentPartPr/>
                <p14:nvPr/>
              </p14:nvContentPartPr>
              <p14:xfrm>
                <a:off x="10983820" y="629721"/>
                <a:ext cx="68760" cy="12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B4E52A-5D38-2654-D72C-1D4655B68F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75180" y="620721"/>
                  <a:ext cx="86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39E2FB-4C62-D82C-8754-73A15D9A1228}"/>
                    </a:ext>
                  </a:extLst>
                </p14:cNvPr>
                <p14:cNvContentPartPr/>
                <p14:nvPr/>
              </p14:nvContentPartPr>
              <p14:xfrm>
                <a:off x="10963300" y="439641"/>
                <a:ext cx="360" cy="1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39E2FB-4C62-D82C-8754-73A15D9A12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4660" y="431001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BFF4C7-1C74-1214-672C-7B2DF8804863}"/>
                    </a:ext>
                  </a:extLst>
                </p14:cNvPr>
                <p14:cNvContentPartPr/>
                <p14:nvPr/>
              </p14:nvContentPartPr>
              <p14:xfrm>
                <a:off x="11079580" y="515241"/>
                <a:ext cx="83880" cy="159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BFF4C7-1C74-1214-672C-7B2DF8804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70940" y="506601"/>
                  <a:ext cx="101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46AA88-3E5C-7648-8485-966E08028B41}"/>
                    </a:ext>
                  </a:extLst>
                </p14:cNvPr>
                <p14:cNvContentPartPr/>
                <p14:nvPr/>
              </p14:nvContentPartPr>
              <p14:xfrm>
                <a:off x="11201980" y="486441"/>
                <a:ext cx="122040" cy="149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46AA88-3E5C-7648-8485-966E08028B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93340" y="477801"/>
                  <a:ext cx="139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53CDF3E-547B-0259-F1F5-42DC4370ED98}"/>
                    </a:ext>
                  </a:extLst>
                </p14:cNvPr>
                <p14:cNvContentPartPr/>
                <p14:nvPr/>
              </p14:nvContentPartPr>
              <p14:xfrm>
                <a:off x="7959820" y="1972521"/>
                <a:ext cx="212400" cy="129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53CDF3E-547B-0259-F1F5-42DC4370ED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51180" y="1963521"/>
                  <a:ext cx="230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89D719-73E5-7124-26FD-C658EAA89DE5}"/>
                    </a:ext>
                  </a:extLst>
                </p14:cNvPr>
                <p14:cNvContentPartPr/>
                <p14:nvPr/>
              </p14:nvContentPartPr>
              <p14:xfrm>
                <a:off x="8232700" y="1927161"/>
                <a:ext cx="157680" cy="145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89D719-73E5-7124-26FD-C658EAA89D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3700" y="1918521"/>
                  <a:ext cx="175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BF8A7A-E31C-3F89-E3B6-F7C7F61911AE}"/>
                    </a:ext>
                  </a:extLst>
                </p14:cNvPr>
                <p14:cNvContentPartPr/>
                <p14:nvPr/>
              </p14:nvContentPartPr>
              <p14:xfrm>
                <a:off x="8375620" y="1829241"/>
                <a:ext cx="144000" cy="199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BF8A7A-E31C-3F89-E3B6-F7C7F61911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66620" y="1820601"/>
                  <a:ext cx="161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78A83B-6D5B-E0EB-1FC8-E26BD3F3DB62}"/>
                    </a:ext>
                  </a:extLst>
                </p14:cNvPr>
                <p14:cNvContentPartPr/>
                <p14:nvPr/>
              </p14:nvContentPartPr>
              <p14:xfrm>
                <a:off x="8371660" y="1886841"/>
                <a:ext cx="69840" cy="57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78A83B-6D5B-E0EB-1FC8-E26BD3F3DB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3020" y="1877841"/>
                  <a:ext cx="87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B51618B-5D2E-D18B-65EB-675104EA4F77}"/>
                    </a:ext>
                  </a:extLst>
                </p14:cNvPr>
                <p14:cNvContentPartPr/>
                <p14:nvPr/>
              </p14:nvContentPartPr>
              <p14:xfrm>
                <a:off x="8522140" y="1845801"/>
                <a:ext cx="181800" cy="168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B51618B-5D2E-D18B-65EB-675104EA4F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13140" y="1836801"/>
                  <a:ext cx="199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827BDD-E59E-27A3-C92C-BDBF17F5DC35}"/>
                    </a:ext>
                  </a:extLst>
                </p14:cNvPr>
                <p14:cNvContentPartPr/>
                <p14:nvPr/>
              </p14:nvContentPartPr>
              <p14:xfrm>
                <a:off x="8594140" y="1774161"/>
                <a:ext cx="6840" cy="21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827BDD-E59E-27A3-C92C-BDBF17F5DC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85500" y="1765521"/>
                  <a:ext cx="2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15C71F5-7A59-CB9D-4D96-92CD4D6A77BB}"/>
                    </a:ext>
                  </a:extLst>
                </p14:cNvPr>
                <p14:cNvContentPartPr/>
                <p14:nvPr/>
              </p14:nvContentPartPr>
              <p14:xfrm>
                <a:off x="8778820" y="1801521"/>
                <a:ext cx="91440" cy="136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15C71F5-7A59-CB9D-4D96-92CD4D6A77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70180" y="1792881"/>
                  <a:ext cx="109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94EAD28-426A-CDB7-844F-D44B525E9599}"/>
                    </a:ext>
                  </a:extLst>
                </p14:cNvPr>
                <p14:cNvContentPartPr/>
                <p14:nvPr/>
              </p14:nvContentPartPr>
              <p14:xfrm>
                <a:off x="8935060" y="1849761"/>
                <a:ext cx="60840" cy="179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94EAD28-426A-CDB7-844F-D44B525E95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26420" y="1840761"/>
                  <a:ext cx="7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4524211-6B70-90D0-23D4-CB9FA2B01A9A}"/>
                    </a:ext>
                  </a:extLst>
                </p14:cNvPr>
                <p14:cNvContentPartPr/>
                <p14:nvPr/>
              </p14:nvContentPartPr>
              <p14:xfrm>
                <a:off x="9161140" y="1667241"/>
                <a:ext cx="127080" cy="268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4524211-6B70-90D0-23D4-CB9FA2B01A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2140" y="1658601"/>
                  <a:ext cx="144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74B2BA-501E-BCAF-7B54-30EE4F1FE09A}"/>
                    </a:ext>
                  </a:extLst>
                </p14:cNvPr>
                <p14:cNvContentPartPr/>
                <p14:nvPr/>
              </p14:nvContentPartPr>
              <p14:xfrm>
                <a:off x="9178060" y="1738161"/>
                <a:ext cx="137520" cy="91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74B2BA-501E-BCAF-7B54-30EE4F1FE0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69420" y="1729161"/>
                  <a:ext cx="15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C30D267-D543-2005-793B-31BA854CF00E}"/>
                    </a:ext>
                  </a:extLst>
                </p14:cNvPr>
                <p14:cNvContentPartPr/>
                <p14:nvPr/>
              </p14:nvContentPartPr>
              <p14:xfrm>
                <a:off x="9332140" y="1599561"/>
                <a:ext cx="294120" cy="264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C30D267-D543-2005-793B-31BA854CF0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3140" y="1590921"/>
                  <a:ext cx="311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FF7E566-A777-DD43-DA64-FA96059E44ED}"/>
                    </a:ext>
                  </a:extLst>
                </p14:cNvPr>
                <p14:cNvContentPartPr/>
                <p14:nvPr/>
              </p14:nvContentPartPr>
              <p14:xfrm>
                <a:off x="9419260" y="1659681"/>
                <a:ext cx="288000" cy="147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FF7E566-A777-DD43-DA64-FA96059E44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10620" y="1651041"/>
                  <a:ext cx="305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01C24E3-7FA9-02AB-DE48-0E7C280D0A4E}"/>
                    </a:ext>
                  </a:extLst>
                </p14:cNvPr>
                <p14:cNvContentPartPr/>
                <p14:nvPr/>
              </p14:nvContentPartPr>
              <p14:xfrm>
                <a:off x="9548500" y="1543401"/>
                <a:ext cx="19800" cy="30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01C24E3-7FA9-02AB-DE48-0E7C280D0A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39860" y="1534401"/>
                  <a:ext cx="37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0BD32D-D393-BCA3-2FEB-FF74A0F67DDC}"/>
                    </a:ext>
                  </a:extLst>
                </p14:cNvPr>
                <p14:cNvContentPartPr/>
                <p14:nvPr/>
              </p14:nvContentPartPr>
              <p14:xfrm>
                <a:off x="9633100" y="1612881"/>
                <a:ext cx="86040" cy="97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0BD32D-D393-BCA3-2FEB-FF74A0F67D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24100" y="1603881"/>
                  <a:ext cx="103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0374918-7A31-3C20-2D7E-B859087CAC90}"/>
                    </a:ext>
                  </a:extLst>
                </p14:cNvPr>
                <p14:cNvContentPartPr/>
                <p14:nvPr/>
              </p14:nvContentPartPr>
              <p14:xfrm>
                <a:off x="9775660" y="1596321"/>
                <a:ext cx="37440" cy="92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0374918-7A31-3C20-2D7E-B859087CAC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66660" y="1587321"/>
                  <a:ext cx="55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989BE23-9A0E-7DD0-B2AE-915E806643FC}"/>
                    </a:ext>
                  </a:extLst>
                </p14:cNvPr>
                <p14:cNvContentPartPr/>
                <p14:nvPr/>
              </p14:nvContentPartPr>
              <p14:xfrm>
                <a:off x="9709420" y="1443681"/>
                <a:ext cx="202320" cy="205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989BE23-9A0E-7DD0-B2AE-915E806643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00420" y="1434681"/>
                  <a:ext cx="219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37CCC22-1F07-8DD5-DB24-B79294457556}"/>
                    </a:ext>
                  </a:extLst>
                </p14:cNvPr>
                <p14:cNvContentPartPr/>
                <p14:nvPr/>
              </p14:nvContentPartPr>
              <p14:xfrm>
                <a:off x="9799420" y="1461321"/>
                <a:ext cx="388080" cy="309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37CCC22-1F07-8DD5-DB24-B792944575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90420" y="1452321"/>
                  <a:ext cx="405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062C9A6-FA37-9990-C3D1-DC3D28C7A7B9}"/>
                    </a:ext>
                  </a:extLst>
                </p14:cNvPr>
                <p14:cNvContentPartPr/>
                <p14:nvPr/>
              </p14:nvContentPartPr>
              <p14:xfrm>
                <a:off x="10210900" y="1335321"/>
                <a:ext cx="179280" cy="205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062C9A6-FA37-9990-C3D1-DC3D28C7A7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02260" y="1326321"/>
                  <a:ext cx="196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42D5DCD-B7DB-BB96-0A32-E3098A5CF7B9}"/>
                    </a:ext>
                  </a:extLst>
                </p14:cNvPr>
                <p14:cNvContentPartPr/>
                <p14:nvPr/>
              </p14:nvContentPartPr>
              <p14:xfrm>
                <a:off x="10408900" y="1381401"/>
                <a:ext cx="80640" cy="94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42D5DCD-B7DB-BB96-0A32-E3098A5CF7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99900" y="1372761"/>
                  <a:ext cx="98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C64C866-2DE0-2CBD-8548-F77585F4FA1F}"/>
                    </a:ext>
                  </a:extLst>
                </p14:cNvPr>
                <p14:cNvContentPartPr/>
                <p14:nvPr/>
              </p14:nvContentPartPr>
              <p14:xfrm>
                <a:off x="10504660" y="1318761"/>
                <a:ext cx="178920" cy="320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C64C866-2DE0-2CBD-8548-F77585F4FA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95660" y="1310121"/>
                  <a:ext cx="196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8AB07E4-822F-23C9-D9F9-42EC19F41D10}"/>
                    </a:ext>
                  </a:extLst>
                </p14:cNvPr>
                <p14:cNvContentPartPr/>
                <p14:nvPr/>
              </p14:nvContentPartPr>
              <p14:xfrm>
                <a:off x="6862540" y="2864241"/>
                <a:ext cx="1048680" cy="433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8AB07E4-822F-23C9-D9F9-42EC19F41D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53540" y="2855241"/>
                  <a:ext cx="1066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B02EDF-A8C6-67E2-B767-71E1D5A213DE}"/>
                    </a:ext>
                  </a:extLst>
                </p14:cNvPr>
                <p14:cNvContentPartPr/>
                <p14:nvPr/>
              </p14:nvContentPartPr>
              <p14:xfrm>
                <a:off x="8140540" y="2748681"/>
                <a:ext cx="182880" cy="197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B02EDF-A8C6-67E2-B767-71E1D5A213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31540" y="2739681"/>
                  <a:ext cx="200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E85EF43-C979-57D6-0BAD-81254669F0BB}"/>
                    </a:ext>
                  </a:extLst>
                </p14:cNvPr>
                <p14:cNvContentPartPr/>
                <p14:nvPr/>
              </p14:nvContentPartPr>
              <p14:xfrm>
                <a:off x="8392180" y="2614401"/>
                <a:ext cx="117720" cy="254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E85EF43-C979-57D6-0BAD-81254669F0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3540" y="2605761"/>
                  <a:ext cx="135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2478592-F6CC-3370-7819-C71401318779}"/>
                    </a:ext>
                  </a:extLst>
                </p14:cNvPr>
                <p14:cNvContentPartPr/>
                <p14:nvPr/>
              </p14:nvContentPartPr>
              <p14:xfrm>
                <a:off x="8631220" y="2579481"/>
                <a:ext cx="197280" cy="146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2478592-F6CC-3370-7819-C714013187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22220" y="2570481"/>
                  <a:ext cx="214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FB291F-009D-65F5-7A3A-DEAE556F0D13}"/>
                    </a:ext>
                  </a:extLst>
                </p14:cNvPr>
                <p14:cNvContentPartPr/>
                <p14:nvPr/>
              </p14:nvContentPartPr>
              <p14:xfrm>
                <a:off x="8949100" y="2535921"/>
                <a:ext cx="3600" cy="2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FB291F-009D-65F5-7A3A-DEAE556F0D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40460" y="2527281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FC63A71-8DF8-0E17-C216-A74D6C4745D4}"/>
                    </a:ext>
                  </a:extLst>
                </p14:cNvPr>
                <p14:cNvContentPartPr/>
                <p14:nvPr/>
              </p14:nvContentPartPr>
              <p14:xfrm>
                <a:off x="9099220" y="2427201"/>
                <a:ext cx="14040" cy="315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FC63A71-8DF8-0E17-C216-A74D6C4745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90220" y="2418561"/>
                  <a:ext cx="31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7E952B4-7B67-784E-7536-A7194D836B77}"/>
                    </a:ext>
                  </a:extLst>
                </p14:cNvPr>
                <p14:cNvContentPartPr/>
                <p14:nvPr/>
              </p14:nvContentPartPr>
              <p14:xfrm>
                <a:off x="9267340" y="2586681"/>
                <a:ext cx="15840" cy="18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7E952B4-7B67-784E-7536-A7194D836B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8700" y="2577681"/>
                  <a:ext cx="33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5BD7AEF-9D72-5A8F-FDAA-83774CAFAD2C}"/>
                    </a:ext>
                  </a:extLst>
                </p14:cNvPr>
                <p14:cNvContentPartPr/>
                <p14:nvPr/>
              </p14:nvContentPartPr>
              <p14:xfrm>
                <a:off x="9416020" y="2342601"/>
                <a:ext cx="181080" cy="277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5BD7AEF-9D72-5A8F-FDAA-83774CAFAD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7380" y="2333961"/>
                  <a:ext cx="198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C374F84-C2C8-B825-47BE-C394F5492A28}"/>
                    </a:ext>
                  </a:extLst>
                </p14:cNvPr>
                <p14:cNvContentPartPr/>
                <p14:nvPr/>
              </p14:nvContentPartPr>
              <p14:xfrm>
                <a:off x="9778900" y="2127681"/>
                <a:ext cx="242280" cy="223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C374F84-C2C8-B825-47BE-C394F5492A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69900" y="2118681"/>
                  <a:ext cx="259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68F47F3-F16C-9AB4-4F72-F74F1A4C56E1}"/>
                    </a:ext>
                  </a:extLst>
                </p14:cNvPr>
                <p14:cNvContentPartPr/>
                <p14:nvPr/>
              </p14:nvContentPartPr>
              <p14:xfrm>
                <a:off x="9926500" y="2185281"/>
                <a:ext cx="136080" cy="83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68F47F3-F16C-9AB4-4F72-F74F1A4C56E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17500" y="2176281"/>
                  <a:ext cx="153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447201E-B534-15D6-63DF-BDD773836BA1}"/>
                    </a:ext>
                  </a:extLst>
                </p14:cNvPr>
                <p14:cNvContentPartPr/>
                <p14:nvPr/>
              </p14:nvContentPartPr>
              <p14:xfrm>
                <a:off x="10134940" y="2089161"/>
                <a:ext cx="111960" cy="112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447201E-B534-15D6-63DF-BDD773836B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25940" y="2080521"/>
                  <a:ext cx="129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4851BB1-8688-2CBE-3C1D-CEE18A42E37A}"/>
                    </a:ext>
                  </a:extLst>
                </p14:cNvPr>
                <p14:cNvContentPartPr/>
                <p14:nvPr/>
              </p14:nvContentPartPr>
              <p14:xfrm>
                <a:off x="10377940" y="1998801"/>
                <a:ext cx="11160" cy="16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4851BB1-8688-2CBE-3C1D-CEE18A42E3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69300" y="1989801"/>
                  <a:ext cx="28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FD4AE0E-18D1-9ADC-A3A5-412F04B8FB46}"/>
                    </a:ext>
                  </a:extLst>
                </p14:cNvPr>
                <p14:cNvContentPartPr/>
                <p14:nvPr/>
              </p14:nvContentPartPr>
              <p14:xfrm>
                <a:off x="10494220" y="1791801"/>
                <a:ext cx="55800" cy="378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FD4AE0E-18D1-9ADC-A3A5-412F04B8FB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85580" y="1783161"/>
                  <a:ext cx="734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B3B7887-D750-9520-8F39-AEB02790B781}"/>
                    </a:ext>
                  </a:extLst>
                </p14:cNvPr>
                <p14:cNvContentPartPr/>
                <p14:nvPr/>
              </p14:nvContentPartPr>
              <p14:xfrm>
                <a:off x="10686460" y="2053161"/>
                <a:ext cx="1440" cy="8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B3B7887-D750-9520-8F39-AEB02790B7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77460" y="2044161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CD21936-384D-D4AB-2C3C-60298AEE8034}"/>
              </a:ext>
            </a:extLst>
          </p:cNvPr>
          <p:cNvGrpSpPr/>
          <p:nvPr/>
        </p:nvGrpSpPr>
        <p:grpSpPr>
          <a:xfrm>
            <a:off x="701140" y="3580281"/>
            <a:ext cx="3078000" cy="1813320"/>
            <a:chOff x="701140" y="3580281"/>
            <a:chExt cx="3078000" cy="18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5A5CB0A-2926-20C5-4EB3-8EE594370E14}"/>
                    </a:ext>
                  </a:extLst>
                </p14:cNvPr>
                <p14:cNvContentPartPr/>
                <p14:nvPr/>
              </p14:nvContentPartPr>
              <p14:xfrm>
                <a:off x="1874020" y="4915521"/>
                <a:ext cx="648000" cy="478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5A5CB0A-2926-20C5-4EB3-8EE594370E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5380" y="4906881"/>
                  <a:ext cx="6656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D544C25-650D-74A1-CE43-D291A21A9B31}"/>
                    </a:ext>
                  </a:extLst>
                </p14:cNvPr>
                <p14:cNvContentPartPr/>
                <p14:nvPr/>
              </p14:nvContentPartPr>
              <p14:xfrm>
                <a:off x="860620" y="4281561"/>
                <a:ext cx="176400" cy="334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D544C25-650D-74A1-CE43-D291A21A9B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1620" y="4272921"/>
                  <a:ext cx="194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1F14D41-EB38-3A9D-0007-0DCDF1F5DC1A}"/>
                    </a:ext>
                  </a:extLst>
                </p14:cNvPr>
                <p14:cNvContentPartPr/>
                <p14:nvPr/>
              </p14:nvContentPartPr>
              <p14:xfrm>
                <a:off x="1111180" y="4338441"/>
                <a:ext cx="132840" cy="95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1F14D41-EB38-3A9D-0007-0DCDF1F5DC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2540" y="4329441"/>
                  <a:ext cx="150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6A5D055-3E3D-40D7-0297-A3B17BFC0C85}"/>
                    </a:ext>
                  </a:extLst>
                </p14:cNvPr>
                <p14:cNvContentPartPr/>
                <p14:nvPr/>
              </p14:nvContentPartPr>
              <p14:xfrm>
                <a:off x="1268140" y="4148721"/>
                <a:ext cx="156240" cy="213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6A5D055-3E3D-40D7-0297-A3B17BFC0C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59500" y="4140081"/>
                  <a:ext cx="173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D36D9EC-5A20-5BF4-94BC-ECAD1E0A8A25}"/>
                    </a:ext>
                  </a:extLst>
                </p14:cNvPr>
                <p14:cNvContentPartPr/>
                <p14:nvPr/>
              </p14:nvContentPartPr>
              <p14:xfrm>
                <a:off x="1285060" y="4154841"/>
                <a:ext cx="193680" cy="180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D36D9EC-5A20-5BF4-94BC-ECAD1E0A8A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76060" y="4146201"/>
                  <a:ext cx="211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2520C97-E61F-1BC8-A77D-DF2C82053AC5}"/>
                    </a:ext>
                  </a:extLst>
                </p14:cNvPr>
                <p14:cNvContentPartPr/>
                <p14:nvPr/>
              </p14:nvContentPartPr>
              <p14:xfrm>
                <a:off x="1377580" y="3995001"/>
                <a:ext cx="16200" cy="46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2520C97-E61F-1BC8-A77D-DF2C82053A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68940" y="3986001"/>
                  <a:ext cx="33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3BE33A-B720-4DAE-72E4-10F74FF27D8D}"/>
                    </a:ext>
                  </a:extLst>
                </p14:cNvPr>
                <p14:cNvContentPartPr/>
                <p14:nvPr/>
              </p14:nvContentPartPr>
              <p14:xfrm>
                <a:off x="1532740" y="3878361"/>
                <a:ext cx="84600" cy="403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3BE33A-B720-4DAE-72E4-10F74FF27D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23740" y="3869361"/>
                  <a:ext cx="1022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FBBA739-39E2-9757-23D0-661EDDA4FF02}"/>
                    </a:ext>
                  </a:extLst>
                </p14:cNvPr>
                <p14:cNvContentPartPr/>
                <p14:nvPr/>
              </p14:nvContentPartPr>
              <p14:xfrm>
                <a:off x="1520140" y="4008321"/>
                <a:ext cx="450720" cy="402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FBBA739-39E2-9757-23D0-661EDDA4FF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11140" y="3999321"/>
                  <a:ext cx="468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F4D46D-C3D0-C4FF-A4C3-AE50DCBB32EF}"/>
                    </a:ext>
                  </a:extLst>
                </p14:cNvPr>
                <p14:cNvContentPartPr/>
                <p14:nvPr/>
              </p14:nvContentPartPr>
              <p14:xfrm>
                <a:off x="701860" y="4952961"/>
                <a:ext cx="46080" cy="149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F4D46D-C3D0-C4FF-A4C3-AE50DCBB32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2860" y="4944321"/>
                  <a:ext cx="63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FA35A5A-78F4-F6F2-ED2B-A75658BDE7C3}"/>
                    </a:ext>
                  </a:extLst>
                </p14:cNvPr>
                <p14:cNvContentPartPr/>
                <p14:nvPr/>
              </p14:nvContentPartPr>
              <p14:xfrm>
                <a:off x="701140" y="5061681"/>
                <a:ext cx="115200" cy="180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FA35A5A-78F4-F6F2-ED2B-A75658BDE7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2500" y="5052681"/>
                  <a:ext cx="13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844B5E0-FE5C-3086-B95B-48B0802E8AEE}"/>
                    </a:ext>
                  </a:extLst>
                </p14:cNvPr>
                <p14:cNvContentPartPr/>
                <p14:nvPr/>
              </p14:nvContentPartPr>
              <p14:xfrm>
                <a:off x="736780" y="4666401"/>
                <a:ext cx="626760" cy="522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844B5E0-FE5C-3086-B95B-48B0802E8A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7780" y="4657401"/>
                  <a:ext cx="6444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193171A-FD85-BF11-A6EA-5EB5C9DE52B4}"/>
                    </a:ext>
                  </a:extLst>
                </p14:cNvPr>
                <p14:cNvContentPartPr/>
                <p14:nvPr/>
              </p14:nvContentPartPr>
              <p14:xfrm>
                <a:off x="1127740" y="4753521"/>
                <a:ext cx="18720" cy="20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193171A-FD85-BF11-A6EA-5EB5C9DE52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8740" y="4744521"/>
                  <a:ext cx="36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8DFDD8C-F5DA-2265-5D1B-EE53C3951C2A}"/>
                    </a:ext>
                  </a:extLst>
                </p14:cNvPr>
                <p14:cNvContentPartPr/>
                <p14:nvPr/>
              </p14:nvContentPartPr>
              <p14:xfrm>
                <a:off x="1379380" y="4457961"/>
                <a:ext cx="144000" cy="544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8DFDD8C-F5DA-2265-5D1B-EE53C3951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0380" y="4449321"/>
                  <a:ext cx="1616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37F23F3-6C44-A61B-74C9-2AB00AF3796A}"/>
                    </a:ext>
                  </a:extLst>
                </p14:cNvPr>
                <p14:cNvContentPartPr/>
                <p14:nvPr/>
              </p14:nvContentPartPr>
              <p14:xfrm>
                <a:off x="1514380" y="4485321"/>
                <a:ext cx="131040" cy="286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37F23F3-6C44-A61B-74C9-2AB00AF379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05740" y="4476321"/>
                  <a:ext cx="148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33F44E-CA1E-5DE8-AA05-6A3B0A8EF3CC}"/>
                    </a:ext>
                  </a:extLst>
                </p14:cNvPr>
                <p14:cNvContentPartPr/>
                <p14:nvPr/>
              </p14:nvContentPartPr>
              <p14:xfrm>
                <a:off x="1606540" y="4519521"/>
                <a:ext cx="289080" cy="210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33F44E-CA1E-5DE8-AA05-6A3B0A8EF3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97540" y="4510881"/>
                  <a:ext cx="306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E15C685-355E-0EC7-68C3-BA646D496AD4}"/>
                    </a:ext>
                  </a:extLst>
                </p14:cNvPr>
                <p14:cNvContentPartPr/>
                <p14:nvPr/>
              </p14:nvContentPartPr>
              <p14:xfrm>
                <a:off x="1964740" y="4371921"/>
                <a:ext cx="149760" cy="248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E15C685-355E-0EC7-68C3-BA646D496AD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55740" y="4362921"/>
                  <a:ext cx="167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AF7A9F6-5502-8C31-927D-7D17C3BA01A3}"/>
                    </a:ext>
                  </a:extLst>
                </p14:cNvPr>
                <p14:cNvContentPartPr/>
                <p14:nvPr/>
              </p14:nvContentPartPr>
              <p14:xfrm>
                <a:off x="2079940" y="3908961"/>
                <a:ext cx="179640" cy="554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AF7A9F6-5502-8C31-927D-7D17C3BA01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70940" y="3900321"/>
                  <a:ext cx="197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50FC872-8AE8-514F-CD72-2E1D87B68A14}"/>
                    </a:ext>
                  </a:extLst>
                </p14:cNvPr>
                <p14:cNvContentPartPr/>
                <p14:nvPr/>
              </p14:nvContentPartPr>
              <p14:xfrm>
                <a:off x="2329420" y="4081761"/>
                <a:ext cx="114120" cy="315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50FC872-8AE8-514F-CD72-2E1D87B68A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20780" y="4072761"/>
                  <a:ext cx="131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1D3BBD8-0CBB-EF32-16DA-895A4E32EFE2}"/>
                    </a:ext>
                  </a:extLst>
                </p14:cNvPr>
                <p14:cNvContentPartPr/>
                <p14:nvPr/>
              </p14:nvContentPartPr>
              <p14:xfrm>
                <a:off x="2430580" y="4196241"/>
                <a:ext cx="193680" cy="105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1D3BBD8-0CBB-EF32-16DA-895A4E32EF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21580" y="4187601"/>
                  <a:ext cx="211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170835D-19F5-D2DA-4EE3-AA21485ED05C}"/>
                    </a:ext>
                  </a:extLst>
                </p14:cNvPr>
                <p14:cNvContentPartPr/>
                <p14:nvPr/>
              </p14:nvContentPartPr>
              <p14:xfrm>
                <a:off x="2643700" y="4069161"/>
                <a:ext cx="122040" cy="162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170835D-19F5-D2DA-4EE3-AA21485ED0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34700" y="4060161"/>
                  <a:ext cx="139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1CF4892-BEF7-56B1-A1C7-CB69C5B65D74}"/>
                    </a:ext>
                  </a:extLst>
                </p14:cNvPr>
                <p14:cNvContentPartPr/>
                <p14:nvPr/>
              </p14:nvContentPartPr>
              <p14:xfrm>
                <a:off x="2703100" y="3905001"/>
                <a:ext cx="202320" cy="245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1CF4892-BEF7-56B1-A1C7-CB69C5B65D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4100" y="3896361"/>
                  <a:ext cx="219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B1C0297-D266-492B-0BE1-429BD8E84A3C}"/>
                    </a:ext>
                  </a:extLst>
                </p14:cNvPr>
                <p14:cNvContentPartPr/>
                <p14:nvPr/>
              </p14:nvContentPartPr>
              <p14:xfrm>
                <a:off x="2926660" y="3645081"/>
                <a:ext cx="62640" cy="582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B1C0297-D266-492B-0BE1-429BD8E84A3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17660" y="3636081"/>
                  <a:ext cx="80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70791F2-5025-D79E-018D-66BE73F538C7}"/>
                    </a:ext>
                  </a:extLst>
                </p14:cNvPr>
                <p14:cNvContentPartPr/>
                <p14:nvPr/>
              </p14:nvContentPartPr>
              <p14:xfrm>
                <a:off x="3030700" y="3765681"/>
                <a:ext cx="197640" cy="270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70791F2-5025-D79E-018D-66BE73F538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22060" y="3757041"/>
                  <a:ext cx="215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0165C46-2681-306C-2B2A-EDCB91669E9B}"/>
                    </a:ext>
                  </a:extLst>
                </p14:cNvPr>
                <p14:cNvContentPartPr/>
                <p14:nvPr/>
              </p14:nvContentPartPr>
              <p14:xfrm>
                <a:off x="3245980" y="3838041"/>
                <a:ext cx="114120" cy="96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0165C46-2681-306C-2B2A-EDCB91669E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36980" y="3829401"/>
                  <a:ext cx="131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4F4309A-F686-F5FD-51B5-7D53D8348ADA}"/>
                    </a:ext>
                  </a:extLst>
                </p14:cNvPr>
                <p14:cNvContentPartPr/>
                <p14:nvPr/>
              </p14:nvContentPartPr>
              <p14:xfrm>
                <a:off x="3392500" y="3580281"/>
                <a:ext cx="73080" cy="298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4F4309A-F686-F5FD-51B5-7D53D8348A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3500" y="3571641"/>
                  <a:ext cx="90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A791C6-41E7-792F-0C2C-628C737393B6}"/>
                    </a:ext>
                  </a:extLst>
                </p14:cNvPr>
                <p14:cNvContentPartPr/>
                <p14:nvPr/>
              </p14:nvContentPartPr>
              <p14:xfrm>
                <a:off x="3539020" y="3625281"/>
                <a:ext cx="64440" cy="189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A791C6-41E7-792F-0C2C-628C737393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30020" y="3616641"/>
                  <a:ext cx="82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7529E54-DC9C-E0AC-F5FA-86002AC004C8}"/>
                    </a:ext>
                  </a:extLst>
                </p14:cNvPr>
                <p14:cNvContentPartPr/>
                <p14:nvPr/>
              </p14:nvContentPartPr>
              <p14:xfrm>
                <a:off x="3637660" y="3644721"/>
                <a:ext cx="141480" cy="160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7529E54-DC9C-E0AC-F5FA-86002AC004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29020" y="3635721"/>
                  <a:ext cx="159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DD877CF-E396-CDEC-3A47-5A466EB82343}"/>
                    </a:ext>
                  </a:extLst>
                </p14:cNvPr>
                <p14:cNvContentPartPr/>
                <p14:nvPr/>
              </p14:nvContentPartPr>
              <p14:xfrm>
                <a:off x="3626860" y="3669561"/>
                <a:ext cx="129600" cy="88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DD877CF-E396-CDEC-3A47-5A466EB8234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18220" y="3660921"/>
                  <a:ext cx="14724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E81336A-BE3C-C75E-2628-02AB8968D962}"/>
                  </a:ext>
                </a:extLst>
              </p14:cNvPr>
              <p14:cNvContentPartPr/>
              <p14:nvPr/>
            </p14:nvContentPartPr>
            <p14:xfrm>
              <a:off x="9704020" y="4712481"/>
              <a:ext cx="787320" cy="408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E81336A-BE3C-C75E-2628-02AB8968D96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95380" y="4703841"/>
                <a:ext cx="804960" cy="42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D17094D-B05D-B641-D578-B26DB4E9145E}"/>
              </a:ext>
            </a:extLst>
          </p:cNvPr>
          <p:cNvGrpSpPr/>
          <p:nvPr/>
        </p:nvGrpSpPr>
        <p:grpSpPr>
          <a:xfrm>
            <a:off x="10537780" y="4276881"/>
            <a:ext cx="1610280" cy="1157760"/>
            <a:chOff x="10537780" y="4276881"/>
            <a:chExt cx="1610280" cy="11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7370FF7-9BD3-3020-5692-E6C7E8A692D9}"/>
                    </a:ext>
                  </a:extLst>
                </p14:cNvPr>
                <p14:cNvContentPartPr/>
                <p14:nvPr/>
              </p14:nvContentPartPr>
              <p14:xfrm>
                <a:off x="10771060" y="4296321"/>
                <a:ext cx="146520" cy="312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7370FF7-9BD3-3020-5692-E6C7E8A692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62420" y="4287681"/>
                  <a:ext cx="164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9765F86-3CBE-0D71-49B5-D5A2AC9DC199}"/>
                    </a:ext>
                  </a:extLst>
                </p14:cNvPr>
                <p14:cNvContentPartPr/>
                <p14:nvPr/>
              </p14:nvContentPartPr>
              <p14:xfrm>
                <a:off x="10991380" y="4340601"/>
                <a:ext cx="152640" cy="203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9765F86-3CBE-0D71-49B5-D5A2AC9DC1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82380" y="4331601"/>
                  <a:ext cx="17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B35BA3B-CE8F-1226-D415-E09CA27F94B4}"/>
                    </a:ext>
                  </a:extLst>
                </p14:cNvPr>
                <p14:cNvContentPartPr/>
                <p14:nvPr/>
              </p14:nvContentPartPr>
              <p14:xfrm>
                <a:off x="11168860" y="4282641"/>
                <a:ext cx="224280" cy="192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B35BA3B-CE8F-1226-D415-E09CA27F94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59860" y="4274001"/>
                  <a:ext cx="241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C93DA85-8864-AA19-8AC4-6E1A05F2CB19}"/>
                    </a:ext>
                  </a:extLst>
                </p14:cNvPr>
                <p14:cNvContentPartPr/>
                <p14:nvPr/>
              </p14:nvContentPartPr>
              <p14:xfrm>
                <a:off x="10740100" y="4834521"/>
                <a:ext cx="106920" cy="191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C93DA85-8864-AA19-8AC4-6E1A05F2CB1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31460" y="4825881"/>
                  <a:ext cx="12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3FB3EB5-3BB1-FCDE-5DE1-2A38DD11BE3F}"/>
                    </a:ext>
                  </a:extLst>
                </p14:cNvPr>
                <p14:cNvContentPartPr/>
                <p14:nvPr/>
              </p14:nvContentPartPr>
              <p14:xfrm>
                <a:off x="10733620" y="4918761"/>
                <a:ext cx="127080" cy="60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3FB3EB5-3BB1-FCDE-5DE1-2A38DD11BE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24620" y="4909761"/>
                  <a:ext cx="144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5376976-4D14-F70A-2427-3D8E1F438397}"/>
                    </a:ext>
                  </a:extLst>
                </p14:cNvPr>
                <p14:cNvContentPartPr/>
                <p14:nvPr/>
              </p14:nvContentPartPr>
              <p14:xfrm>
                <a:off x="10956820" y="4846041"/>
                <a:ext cx="89640" cy="141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5376976-4D14-F70A-2427-3D8E1F4383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47820" y="4837041"/>
                  <a:ext cx="107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4D8E268-6AEC-0B27-93CF-B2DAF35A6EF5}"/>
                    </a:ext>
                  </a:extLst>
                </p14:cNvPr>
                <p14:cNvContentPartPr/>
                <p14:nvPr/>
              </p14:nvContentPartPr>
              <p14:xfrm>
                <a:off x="11042500" y="4775841"/>
                <a:ext cx="64080" cy="238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4D8E268-6AEC-0B27-93CF-B2DAF35A6EF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33860" y="4767201"/>
                  <a:ext cx="81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B2B2CBB-DC71-71D1-E9FF-8E604116AA1E}"/>
                    </a:ext>
                  </a:extLst>
                </p14:cNvPr>
                <p14:cNvContentPartPr/>
                <p14:nvPr/>
              </p14:nvContentPartPr>
              <p14:xfrm>
                <a:off x="11024140" y="4816161"/>
                <a:ext cx="133920" cy="155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B2B2CBB-DC71-71D1-E9FF-8E604116AA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15140" y="4807161"/>
                  <a:ext cx="151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BD459E8-649A-4075-B91B-6BA7821136BE}"/>
                    </a:ext>
                  </a:extLst>
                </p14:cNvPr>
                <p14:cNvContentPartPr/>
                <p14:nvPr/>
              </p14:nvContentPartPr>
              <p14:xfrm>
                <a:off x="11144740" y="4852521"/>
                <a:ext cx="226440" cy="83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BD459E8-649A-4075-B91B-6BA7821136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35740" y="4843881"/>
                  <a:ext cx="244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466D0AB-52A3-EA87-6878-21F93FBC1BB0}"/>
                    </a:ext>
                  </a:extLst>
                </p14:cNvPr>
                <p14:cNvContentPartPr/>
                <p14:nvPr/>
              </p14:nvContentPartPr>
              <p14:xfrm>
                <a:off x="11383420" y="4762161"/>
                <a:ext cx="132120" cy="74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466D0AB-52A3-EA87-6878-21F93FBC1BB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4780" y="4753521"/>
                  <a:ext cx="149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F8C2087-F4ED-A772-B667-7E4CC571FAED}"/>
                    </a:ext>
                  </a:extLst>
                </p14:cNvPr>
                <p14:cNvContentPartPr/>
                <p14:nvPr/>
              </p14:nvContentPartPr>
              <p14:xfrm>
                <a:off x="11470540" y="4612401"/>
                <a:ext cx="63360" cy="180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F8C2087-F4ED-A772-B667-7E4CC571FA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61540" y="4603761"/>
                  <a:ext cx="81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30BC23C-0B32-4032-2D46-1748C50F2B29}"/>
                    </a:ext>
                  </a:extLst>
                </p14:cNvPr>
                <p14:cNvContentPartPr/>
                <p14:nvPr/>
              </p14:nvContentPartPr>
              <p14:xfrm>
                <a:off x="11621380" y="4506921"/>
                <a:ext cx="457200" cy="430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30BC23C-0B32-4032-2D46-1748C50F2B2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612740" y="4497921"/>
                  <a:ext cx="474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09F2769-0486-90B2-7CCC-1455963E81E5}"/>
                    </a:ext>
                  </a:extLst>
                </p14:cNvPr>
                <p14:cNvContentPartPr/>
                <p14:nvPr/>
              </p14:nvContentPartPr>
              <p14:xfrm>
                <a:off x="12064540" y="4373361"/>
                <a:ext cx="83520" cy="439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09F2769-0486-90B2-7CCC-1455963E81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55900" y="4364721"/>
                  <a:ext cx="1011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4090E48-5241-C47E-0451-D6FEFA9ECB46}"/>
                    </a:ext>
                  </a:extLst>
                </p14:cNvPr>
                <p14:cNvContentPartPr/>
                <p14:nvPr/>
              </p14:nvContentPartPr>
              <p14:xfrm>
                <a:off x="10932340" y="5181561"/>
                <a:ext cx="137880" cy="201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4090E48-5241-C47E-0451-D6FEFA9ECB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23700" y="5172921"/>
                  <a:ext cx="155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A7267C1-224F-05A0-17BC-C455301040CA}"/>
                    </a:ext>
                  </a:extLst>
                </p14:cNvPr>
                <p14:cNvContentPartPr/>
                <p14:nvPr/>
              </p14:nvContentPartPr>
              <p14:xfrm>
                <a:off x="11057980" y="5127921"/>
                <a:ext cx="87120" cy="243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A7267C1-224F-05A0-17BC-C455301040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48980" y="5119281"/>
                  <a:ext cx="104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D993DBE-02F2-B081-EB51-87BA07AF8CF2}"/>
                    </a:ext>
                  </a:extLst>
                </p14:cNvPr>
                <p14:cNvContentPartPr/>
                <p14:nvPr/>
              </p14:nvContentPartPr>
              <p14:xfrm>
                <a:off x="11169220" y="5228001"/>
                <a:ext cx="121320" cy="1058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D993DBE-02F2-B081-EB51-87BA07AF8C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60220" y="5219001"/>
                  <a:ext cx="138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E32D0E-02F9-CF8D-9A03-5C38F9EB330C}"/>
                    </a:ext>
                  </a:extLst>
                </p14:cNvPr>
                <p14:cNvContentPartPr/>
                <p14:nvPr/>
              </p14:nvContentPartPr>
              <p14:xfrm>
                <a:off x="11320780" y="5163201"/>
                <a:ext cx="68760" cy="141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E32D0E-02F9-CF8D-9A03-5C38F9EB330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11780" y="5154201"/>
                  <a:ext cx="86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8CDFF22-67B7-49AE-3D1C-ADDA6CCF7FE2}"/>
                    </a:ext>
                  </a:extLst>
                </p14:cNvPr>
                <p14:cNvContentPartPr/>
                <p14:nvPr/>
              </p14:nvContentPartPr>
              <p14:xfrm>
                <a:off x="11432380" y="4907961"/>
                <a:ext cx="347760" cy="351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8CDFF22-67B7-49AE-3D1C-ADDA6CCF7FE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23380" y="4898961"/>
                  <a:ext cx="365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B56204F-2B9C-965C-C985-31F1EEA3C0B7}"/>
                    </a:ext>
                  </a:extLst>
                </p14:cNvPr>
                <p14:cNvContentPartPr/>
                <p14:nvPr/>
              </p14:nvContentPartPr>
              <p14:xfrm>
                <a:off x="10537780" y="4276881"/>
                <a:ext cx="318600" cy="1157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B56204F-2B9C-965C-C985-31F1EEA3C0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28780" y="4268241"/>
                  <a:ext cx="33624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9B6BBFC-1EF7-D6C1-75BA-CDD97B094DC2}"/>
                    </a:ext>
                  </a:extLst>
                </p14:cNvPr>
                <p14:cNvContentPartPr/>
                <p14:nvPr/>
              </p14:nvContentPartPr>
              <p14:xfrm>
                <a:off x="10545340" y="4546881"/>
                <a:ext cx="216360" cy="88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9B6BBFC-1EF7-D6C1-75BA-CDD97B094D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36340" y="4538241"/>
                  <a:ext cx="23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A634C3A-859A-0393-88F1-46CEF3B2A51B}"/>
                    </a:ext>
                  </a:extLst>
                </p14:cNvPr>
                <p14:cNvContentPartPr/>
                <p14:nvPr/>
              </p14:nvContentPartPr>
              <p14:xfrm>
                <a:off x="10648300" y="4914081"/>
                <a:ext cx="112680" cy="79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A634C3A-859A-0393-88F1-46CEF3B2A5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39660" y="4905081"/>
                  <a:ext cx="13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D4EFCA9-73AC-0A59-A337-A5AB47906102}"/>
                    </a:ext>
                  </a:extLst>
                </p14:cNvPr>
                <p14:cNvContentPartPr/>
                <p14:nvPr/>
              </p14:nvContentPartPr>
              <p14:xfrm>
                <a:off x="10683220" y="5230161"/>
                <a:ext cx="275400" cy="128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D4EFCA9-73AC-0A59-A337-A5AB4790610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74580" y="5221521"/>
                  <a:ext cx="29304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60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30C-7852-7970-92AC-716A7B99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ABA3-0E0A-9520-92FA-8B79376D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App Service has built in diagnostics that can help you debug your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8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19A9-AB33-CDCB-0858-BF2AFA5F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65AC-60A4-942F-FE3B-8920A7E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Diagnostic Logs</a:t>
            </a:r>
          </a:p>
          <a:p>
            <a:r>
              <a:rPr lang="en-US" dirty="0"/>
              <a:t>Web Server Diagnostic Logs</a:t>
            </a:r>
          </a:p>
          <a:p>
            <a:pPr lvl="1"/>
            <a:r>
              <a:rPr lang="en-US" dirty="0"/>
              <a:t>Web Server Logging</a:t>
            </a:r>
          </a:p>
          <a:p>
            <a:pPr lvl="1"/>
            <a:r>
              <a:rPr lang="en-US" dirty="0"/>
              <a:t>Detailed Error Messages</a:t>
            </a:r>
          </a:p>
          <a:p>
            <a:pPr lvl="1"/>
            <a:r>
              <a:rPr lang="en-US" dirty="0"/>
              <a:t>Failed Request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9B2E-37B9-B996-09E6-9343B11A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2A7B-0B6E-4DC0-94ED-FFF8535D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  <a:p>
            <a:r>
              <a:rPr lang="en-US" dirty="0"/>
              <a:t>Site Control Manager (Kudu Console)</a:t>
            </a:r>
          </a:p>
          <a:p>
            <a:r>
              <a:rPr lang="en-US" dirty="0"/>
              <a:t>Live Stream</a:t>
            </a:r>
          </a:p>
          <a:p>
            <a:r>
              <a:rPr lang="en-US" dirty="0"/>
              <a:t>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1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DD3-A406-83B9-3013-FB41772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Web App Resources and App Service Plan 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381-138C-00A6-9A96-10892A1E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provides rich and visually appealing screens </a:t>
            </a:r>
            <a:r>
              <a:rPr lang="en-US"/>
              <a:t>to monitor your web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</vt:lpstr>
      <vt:lpstr>Azure Monitor</vt:lpstr>
      <vt:lpstr>Key Capabilities</vt:lpstr>
      <vt:lpstr>Alerts</vt:lpstr>
      <vt:lpstr>PowerPoint Presentation</vt:lpstr>
      <vt:lpstr>Diagnostic Logs</vt:lpstr>
      <vt:lpstr>Diagnostic Log Types</vt:lpstr>
      <vt:lpstr>Retrieve Logs</vt:lpstr>
      <vt:lpstr>Monitor Web App Resources and App Service Plan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</dc:title>
  <dc:creator>Ayush Rathi</dc:creator>
  <cp:lastModifiedBy>Ayush Rathi</cp:lastModifiedBy>
  <cp:revision>3</cp:revision>
  <dcterms:created xsi:type="dcterms:W3CDTF">2022-11-12T03:42:28Z</dcterms:created>
  <dcterms:modified xsi:type="dcterms:W3CDTF">2024-04-06T07:07:27Z</dcterms:modified>
</cp:coreProperties>
</file>