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9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7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03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2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7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0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9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9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7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7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0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15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162" y="2387736"/>
            <a:ext cx="6939673" cy="638191"/>
          </a:xfrm>
        </p:spPr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Education level and years of experience are strong predictors of salary.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Gender-based salary gaps are visible.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Higher education and more experience generally lead to better pay.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Dataset is valuable for compensation planning and workforce insights.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entries: 1000 (example)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Age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Gender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Education Level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Job Title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Years of Experience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Salary</a:t>
            </a:r>
          </a:p>
          <a:p>
            <a:pPr marL="0" indent="0" algn="just"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clean and usable for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Distribution (Histogram)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1588"/>
            <a:ext cx="7772400" cy="1125787"/>
          </a:xfrm>
        </p:spPr>
        <p:txBody>
          <a:bodyPr>
            <a:normAutofit/>
          </a:bodyPr>
          <a:lstStyle/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Shows how ages are distributed in the dataset.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Majority of employees fall between 25–40 years old.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7235B-7DE7-E7D8-4E30-48F778BC8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523" y="3008578"/>
            <a:ext cx="4324954" cy="34294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by Education Level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0858"/>
            <a:ext cx="7772400" cy="6645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Compares mean salary across different education levels.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Employees with higher education levels earn more on average.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5DC08-1065-9BFE-E537-09B99C7D6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548" y="3093016"/>
            <a:ext cx="4132904" cy="31553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Salary Distribution by Gender (Boxplot)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91129"/>
            <a:ext cx="7772400" cy="999068"/>
          </a:xfrm>
        </p:spPr>
        <p:txBody>
          <a:bodyPr>
            <a:normAutofit/>
          </a:bodyPr>
          <a:lstStyle/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Displays salary spread for male and female employees.</a:t>
            </a:r>
          </a:p>
          <a:p>
            <a:pPr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Gender-based pay differences can be observed.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7AF0A-2CEF-4BFA-1898-ABD7774D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339" y="3047450"/>
            <a:ext cx="4277322" cy="3572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Salary vs Years of Experience (Scatter Plot)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2733"/>
            <a:ext cx="7772400" cy="1456267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Explanation: Shows relation between work experience and salary.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Strong positive correlation – higher experience generally leads to higher salaries.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D04E9-A9C4-4409-761C-2DA68B35E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03" y="3058340"/>
            <a:ext cx="4534533" cy="34675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Code Walkthrough: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269" y="609601"/>
            <a:ext cx="7772400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groupBy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applied on Gender, Education Level, Job Title.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avg() used to compute mean salary.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Correlation checked between Age, Experience, and Salary.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orderBy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used for sorting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Walkthrough: Data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2914"/>
            <a:ext cx="7772400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Used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read Salary_Data.csv into a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Schema inferred automatically from header.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Verified schema with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printSchema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Previewed data with show().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Walkthrough: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36491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Converted Spark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Pandas with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toPandas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Used matplotlib and seaborn for plots.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Generated:</a:t>
            </a:r>
          </a:p>
          <a:p>
            <a:pPr lvl="1" algn="just"/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Histogram of Age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of Avg Salary by Education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oxplot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Salary by Gender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of Salary vs Experience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8</TotalTime>
  <Words>331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Celestial</vt:lpstr>
      <vt:lpstr>Salary Data Analysis</vt:lpstr>
      <vt:lpstr>Dataset Overview</vt:lpstr>
      <vt:lpstr>Age Distribution (Histogram)</vt:lpstr>
      <vt:lpstr>Average Salary by Education Level (Bar Chart)</vt:lpstr>
      <vt:lpstr>Salary Distribution by Gender (Boxplot)</vt:lpstr>
      <vt:lpstr>Salary vs Years of Experience (Scatter Plot)</vt:lpstr>
      <vt:lpstr>Code Walkthrough: Transformations</vt:lpstr>
      <vt:lpstr>Code Walkthrough: Data Loading</vt:lpstr>
      <vt:lpstr>Code Walkthrough: Visualizations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JAYA KRISHNA PAVAN M</cp:lastModifiedBy>
  <cp:revision>3</cp:revision>
  <dcterms:created xsi:type="dcterms:W3CDTF">2013-01-27T09:14:16Z</dcterms:created>
  <dcterms:modified xsi:type="dcterms:W3CDTF">2025-09-28T07:00:24Z</dcterms:modified>
  <cp:category/>
</cp:coreProperties>
</file>