
<file path=[Content_Types].xml><?xml version="1.0" encoding="utf-8"?>
<Types xmlns="http://schemas.openxmlformats.org/package/2006/content-types">
  <Default Extension="6gwpZTBPLMb5vCCqd4oieeIxCF9MlsRnLwv3fezE93Q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B37E-015E-44CA-A843-52AD1E9BCBAF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E4ED-AA7C-4691-A7D2-AA9B079D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7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E4ED-AA7C-4691-A7D2-AA9B079D9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4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24FC-6F58-25BA-ED9D-EEF459ED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FD1A-61E9-3590-7541-93F4081AD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D6C2-3527-3D61-3BAA-0527E66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D9B6-AC75-465F-F7D5-3B786359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BFDF-D916-3250-2571-C02CFE0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1B9-89F4-1E1B-C255-B1CDA597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08F4-AD17-9762-C0F8-57FBD534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67E5-D0CC-4C8D-E453-44CD6EE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ECEB-2F47-CC3E-E6A3-847F5F50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A429-1653-D8B6-3E8F-E59255D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7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3E469-709A-5F5B-C946-0859E25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C4374-38CF-3E7E-6099-ABDBA41A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8A96-F35E-2F83-0EDE-AB36D2E3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4039-596A-66B4-5337-CE91D9B7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183F-5212-F219-3E55-E8924247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9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B2C-2B49-2B9C-74D1-1D25277D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A3D-2789-70DB-303A-9AC033DB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9B51-0257-FE2E-BC81-549AE8AF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9EB9-51F8-DDD7-0149-5957F12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8914-0414-8525-0DDB-AE2BE896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89BF-2D44-99B5-1996-5355A3CD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1DFC-539E-F1E1-D5E3-4FCD82DB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8D52-09C8-1223-BFF1-118E3377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CD14-CC55-D6A4-F447-091ED5D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BCAB-F98A-8C46-0021-DB5EBBF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94D-44A6-5217-3B15-3CFE6AA1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E4C-7A29-864D-B1D8-481EA17E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1A998-9C1A-EAE2-D367-AD530D78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0588-6758-00EB-CF8E-5296DB3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A3DB-0AFF-14FA-5D72-FCC0ABC7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C79B-3AD2-DF18-6C53-738AE657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4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B978-2AA9-E9B6-8C90-32487E8E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860F-055D-5DD0-D9B1-59379C00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30CF8-397D-9A7D-0824-854596DA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267D-CECD-677F-37B4-FC7D878C9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513A-A064-0C88-074A-4BC10D378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20CE6-7899-2A6A-300B-28C73705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F28BC-E271-FFD9-D104-4FB84671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61F3F-9D5F-4F1C-28CE-FBD87B76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7B8A-E189-44A5-A564-BF18C7EA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B0A7-8E37-B8C5-21FF-E42ABA6E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81AF4-271D-7DD8-3A85-3DCCD46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4BF64-AE5F-3E01-3BDE-A8F463A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C731F-487A-DA54-FCA1-5D1A6A24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01C38-61C7-7DEB-8ECA-65F19D6E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8BC7-8E3A-0DBC-C4BB-6E6DFAD1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F620-7914-FE10-53C4-C0FDC5A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60F4-26A7-41CE-A070-06869D0A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8125-6D24-6105-3429-2C13F411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58B87-5CCE-8A1B-AD9A-C284F57A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2454-09E7-6462-3BA4-A8AB513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C7B7-2491-9547-60D1-8146D82D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10C1-6379-3B50-34C1-69D409AD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69C55-8ED4-CC73-58D4-620E7A960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5B51E-96A0-879F-85A9-FD64E51B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B0DC-98BD-9935-7223-B4669210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21C0-9483-EF2C-FBE7-FDFB6814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AFE6-B527-080A-1273-F34E5643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3A377-FC76-24AE-C9E3-AEDF2DF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0690-566A-DF67-0DDF-561C430D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09BA-4A52-2E4F-AB13-52C9311A9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EBE3-283C-4404-9D69-7872DB5FC8CC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36E9-B1B5-E24D-4353-6CC69BE8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491F-88DF-C217-0A19-580D3765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F188-8658-4C0D-93C5-D1A4AC77F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ichodesign/1061273407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kmygraphic/art/ThankYou-607790933" TargetMode="External"/><Relationship Id="rId2" Type="http://schemas.openxmlformats.org/officeDocument/2006/relationships/image" Target="../media/image11.6gwpZTBPLMb5vCCqd4oieeIxCF9MlsRnLwv3fezE93Q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4CE59-D7CA-51C1-7623-1272A5DA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3D131-7E27-A12C-934E-B4985A3EA0B6}"/>
              </a:ext>
            </a:extLst>
          </p:cNvPr>
          <p:cNvSpPr txBox="1"/>
          <p:nvPr/>
        </p:nvSpPr>
        <p:spPr>
          <a:xfrm>
            <a:off x="2239297" y="5243051"/>
            <a:ext cx="771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CHEMISTRY MINI PROJECT</a:t>
            </a:r>
          </a:p>
        </p:txBody>
      </p:sp>
    </p:spTree>
    <p:extLst>
      <p:ext uri="{BB962C8B-B14F-4D97-AF65-F5344CB8AC3E}">
        <p14:creationId xmlns:p14="http://schemas.microsoft.com/office/powerpoint/2010/main" val="210504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77F3CF-D5DB-DA67-3B4A-6CB885AD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99314"/>
              </p:ext>
            </p:extLst>
          </p:nvPr>
        </p:nvGraphicFramePr>
        <p:xfrm>
          <a:off x="439995" y="703720"/>
          <a:ext cx="11312010" cy="54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35">
                  <a:extLst>
                    <a:ext uri="{9D8B030D-6E8A-4147-A177-3AD203B41FA5}">
                      <a16:colId xmlns:a16="http://schemas.microsoft.com/office/drawing/2014/main" val="1027622404"/>
                    </a:ext>
                  </a:extLst>
                </a:gridCol>
                <a:gridCol w="1885335">
                  <a:extLst>
                    <a:ext uri="{9D8B030D-6E8A-4147-A177-3AD203B41FA5}">
                      <a16:colId xmlns:a16="http://schemas.microsoft.com/office/drawing/2014/main" val="3848061143"/>
                    </a:ext>
                  </a:extLst>
                </a:gridCol>
                <a:gridCol w="1885335">
                  <a:extLst>
                    <a:ext uri="{9D8B030D-6E8A-4147-A177-3AD203B41FA5}">
                      <a16:colId xmlns:a16="http://schemas.microsoft.com/office/drawing/2014/main" val="1245097520"/>
                    </a:ext>
                  </a:extLst>
                </a:gridCol>
                <a:gridCol w="1885335">
                  <a:extLst>
                    <a:ext uri="{9D8B030D-6E8A-4147-A177-3AD203B41FA5}">
                      <a16:colId xmlns:a16="http://schemas.microsoft.com/office/drawing/2014/main" val="2773580408"/>
                    </a:ext>
                  </a:extLst>
                </a:gridCol>
                <a:gridCol w="1885335">
                  <a:extLst>
                    <a:ext uri="{9D8B030D-6E8A-4147-A177-3AD203B41FA5}">
                      <a16:colId xmlns:a16="http://schemas.microsoft.com/office/drawing/2014/main" val="510386643"/>
                    </a:ext>
                  </a:extLst>
                </a:gridCol>
                <a:gridCol w="1885335">
                  <a:extLst>
                    <a:ext uri="{9D8B030D-6E8A-4147-A177-3AD203B41FA5}">
                      <a16:colId xmlns:a16="http://schemas.microsoft.com/office/drawing/2014/main" val="187376900"/>
                    </a:ext>
                  </a:extLst>
                </a:gridCol>
              </a:tblGrid>
              <a:tr h="870656">
                <a:tc>
                  <a:txBody>
                    <a:bodyPr/>
                    <a:lstStyle/>
                    <a:p>
                      <a:r>
                        <a:rPr lang="en-IN" sz="2000" dirty="0"/>
                        <a:t>SI.NO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CONCENTRATION OF THE POLYMER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FLOW TIME T ‘SEC’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/</a:t>
                      </a: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0=t/to=</a:t>
                      </a: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r</a:t>
                      </a:r>
                      <a:endParaRPr lang="en-I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sp = </a:t>
                      </a: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r-1</a:t>
                      </a:r>
                      <a:endParaRPr lang="en-I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 red=</a:t>
                      </a:r>
                      <a:r>
                        <a:rPr lang="hy-AM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Պ</a:t>
                      </a:r>
                      <a:r>
                        <a:rPr lang="en-IN" sz="2400" dirty="0">
                          <a:latin typeface="EucrosiaUPC" panose="020B0502040204020203" pitchFamily="18" charset="-34"/>
                          <a:cs typeface="EucrosiaUPC" panose="02020603050405020304" pitchFamily="18" charset="-34"/>
                        </a:rPr>
                        <a:t>sp/c</a:t>
                      </a:r>
                      <a:endParaRPr lang="en-I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20180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0666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129.935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65075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802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90205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146.503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2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978C5-190F-D9B3-02AF-9FA9037B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30958" r="27420" b="14176"/>
          <a:stretch/>
        </p:blipFill>
        <p:spPr>
          <a:xfrm>
            <a:off x="945931" y="1745904"/>
            <a:ext cx="10044577" cy="4970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8ABD9-2996-C50F-E30F-6D4FC3AC8A29}"/>
              </a:ext>
            </a:extLst>
          </p:cNvPr>
          <p:cNvSpPr txBox="1"/>
          <p:nvPr/>
        </p:nvSpPr>
        <p:spPr>
          <a:xfrm>
            <a:off x="5123538" y="501481"/>
            <a:ext cx="2806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70685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C82B1-649C-8E50-9DD3-571E14291AA1}"/>
              </a:ext>
            </a:extLst>
          </p:cNvPr>
          <p:cNvSpPr txBox="1"/>
          <p:nvPr/>
        </p:nvSpPr>
        <p:spPr>
          <a:xfrm>
            <a:off x="1640114" y="580947"/>
            <a:ext cx="7997371" cy="640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Պ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kM</a:t>
            </a:r>
            <a:r>
              <a:rPr lang="en-IN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M=[[</a:t>
            </a: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Պ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/ k]</a:t>
            </a:r>
            <a:r>
              <a:rPr lang="en-IN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Water, k= 1.0×10−3 dL/g, a=0.8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Պ=kM</a:t>
            </a:r>
            <a:r>
              <a:rPr lang="hy-AM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Պ=58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 weight of the polymer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M=[ [Պ]/k]</a:t>
            </a:r>
            <a:r>
              <a:rPr lang="hy-AM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M=[[58]/1.0*10</a:t>
            </a:r>
            <a:r>
              <a:rPr lang="hy-AM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</a:t>
            </a: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hy-AM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1/0.8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M=0.0725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 weight of the polymer = 0.0725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723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DD6C7-79BF-E5C9-DB88-F5912714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3393"/>
            <a:ext cx="12643945" cy="68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sky">
            <a:extLst>
              <a:ext uri="{FF2B5EF4-FFF2-40B4-BE49-F238E27FC236}">
                <a16:creationId xmlns:a16="http://schemas.microsoft.com/office/drawing/2014/main" id="{3C0994E7-1D12-CCCF-5392-0A3EEA79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66525-30B4-77DA-4B6C-5A1728B588EF}"/>
              </a:ext>
            </a:extLst>
          </p:cNvPr>
          <p:cNvSpPr txBox="1"/>
          <p:nvPr/>
        </p:nvSpPr>
        <p:spPr>
          <a:xfrm>
            <a:off x="5471651" y="914400"/>
            <a:ext cx="5737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NAME : C.ASWINI</a:t>
            </a:r>
          </a:p>
          <a:p>
            <a:r>
              <a:rPr lang="en-IN" sz="4000" dirty="0"/>
              <a:t>BRANCH : BE-CSE</a:t>
            </a:r>
          </a:p>
          <a:p>
            <a:r>
              <a:rPr lang="en-IN" sz="4000" dirty="0"/>
              <a:t>SECTION : A</a:t>
            </a:r>
          </a:p>
          <a:p>
            <a:r>
              <a:rPr lang="en-IN" sz="4000" dirty="0"/>
              <a:t>REG.NO : 111724102016</a:t>
            </a:r>
          </a:p>
        </p:txBody>
      </p:sp>
    </p:spTree>
    <p:extLst>
      <p:ext uri="{BB962C8B-B14F-4D97-AF65-F5344CB8AC3E}">
        <p14:creationId xmlns:p14="http://schemas.microsoft.com/office/powerpoint/2010/main" val="39709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rainbow background">
            <a:extLst>
              <a:ext uri="{FF2B5EF4-FFF2-40B4-BE49-F238E27FC236}">
                <a16:creationId xmlns:a16="http://schemas.microsoft.com/office/drawing/2014/main" id="{66D2E30F-F097-3DE1-384C-15CA315F9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490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0CB7D-BC8E-46FF-1EE6-A65F3E4F582D}"/>
              </a:ext>
            </a:extLst>
          </p:cNvPr>
          <p:cNvSpPr txBox="1"/>
          <p:nvPr/>
        </p:nvSpPr>
        <p:spPr>
          <a:xfrm>
            <a:off x="1828799" y="1637070"/>
            <a:ext cx="110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POLYMER - POLYVINYL ACETATE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AD0BD-838A-DE68-D2CF-A04EF7863F10}"/>
              </a:ext>
            </a:extLst>
          </p:cNvPr>
          <p:cNvSpPr txBox="1"/>
          <p:nvPr/>
        </p:nvSpPr>
        <p:spPr>
          <a:xfrm>
            <a:off x="3760839" y="2967335"/>
            <a:ext cx="786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SOLVENT-WATER</a:t>
            </a:r>
          </a:p>
        </p:txBody>
      </p:sp>
    </p:spTree>
    <p:extLst>
      <p:ext uri="{BB962C8B-B14F-4D97-AF65-F5344CB8AC3E}">
        <p14:creationId xmlns:p14="http://schemas.microsoft.com/office/powerpoint/2010/main" val="406101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2F555-0E44-9C0D-8FA9-88588F50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10948" r="35403" b="4924"/>
          <a:stretch/>
        </p:blipFill>
        <p:spPr>
          <a:xfrm>
            <a:off x="182306" y="685390"/>
            <a:ext cx="6327059" cy="5766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47F3FF-185B-5B97-6C0A-B46F34B61582}"/>
              </a:ext>
            </a:extLst>
          </p:cNvPr>
          <p:cNvSpPr txBox="1"/>
          <p:nvPr/>
        </p:nvSpPr>
        <p:spPr>
          <a:xfrm>
            <a:off x="558800" y="170213"/>
            <a:ext cx="204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solvent-water</a:t>
            </a:r>
          </a:p>
        </p:txBody>
      </p:sp>
    </p:spTree>
    <p:extLst>
      <p:ext uri="{BB962C8B-B14F-4D97-AF65-F5344CB8AC3E}">
        <p14:creationId xmlns:p14="http://schemas.microsoft.com/office/powerpoint/2010/main" val="27834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B27C09-85E5-9613-05BA-39AE7A157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11379" r="34919" b="4924"/>
          <a:stretch/>
        </p:blipFill>
        <p:spPr>
          <a:xfrm>
            <a:off x="0" y="1120878"/>
            <a:ext cx="6415548" cy="5737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25479F-A167-9D77-33D6-8A042747993C}"/>
              </a:ext>
            </a:extLst>
          </p:cNvPr>
          <p:cNvSpPr txBox="1"/>
          <p:nvPr/>
        </p:nvSpPr>
        <p:spPr>
          <a:xfrm>
            <a:off x="117987" y="339213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CONCENTRATION – 0.02</a:t>
            </a:r>
          </a:p>
        </p:txBody>
      </p:sp>
    </p:spTree>
    <p:extLst>
      <p:ext uri="{BB962C8B-B14F-4D97-AF65-F5344CB8AC3E}">
        <p14:creationId xmlns:p14="http://schemas.microsoft.com/office/powerpoint/2010/main" val="123850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BBEDB-A27F-9EAD-8BAB-403A9F8C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1" t="10948" r="35766" b="8152"/>
          <a:stretch/>
        </p:blipFill>
        <p:spPr>
          <a:xfrm>
            <a:off x="0" y="1312607"/>
            <a:ext cx="6297562" cy="5545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67A48-B193-D698-9142-507862962A99}"/>
              </a:ext>
            </a:extLst>
          </p:cNvPr>
          <p:cNvSpPr txBox="1"/>
          <p:nvPr/>
        </p:nvSpPr>
        <p:spPr>
          <a:xfrm>
            <a:off x="353961" y="368710"/>
            <a:ext cx="41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CONCENTRATION – 0.04</a:t>
            </a:r>
          </a:p>
        </p:txBody>
      </p:sp>
    </p:spTree>
    <p:extLst>
      <p:ext uri="{BB962C8B-B14F-4D97-AF65-F5344CB8AC3E}">
        <p14:creationId xmlns:p14="http://schemas.microsoft.com/office/powerpoint/2010/main" val="4170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FA6B3-E9A7-BF4B-1B79-412B0AB45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 t="11379" r="35403" b="7721"/>
          <a:stretch/>
        </p:blipFill>
        <p:spPr>
          <a:xfrm>
            <a:off x="0" y="1312607"/>
            <a:ext cx="6312311" cy="5545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99B76-14B1-4E65-2EDA-BE14368ACE6B}"/>
              </a:ext>
            </a:extLst>
          </p:cNvPr>
          <p:cNvSpPr txBox="1"/>
          <p:nvPr/>
        </p:nvSpPr>
        <p:spPr>
          <a:xfrm>
            <a:off x="265471" y="457200"/>
            <a:ext cx="398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CONCENTRATION – 0.06</a:t>
            </a:r>
          </a:p>
        </p:txBody>
      </p:sp>
    </p:spTree>
    <p:extLst>
      <p:ext uri="{BB962C8B-B14F-4D97-AF65-F5344CB8AC3E}">
        <p14:creationId xmlns:p14="http://schemas.microsoft.com/office/powerpoint/2010/main" val="25614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2BB1A-882B-8279-3509-517A4746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1" t="11379" r="35282" b="4924"/>
          <a:stretch/>
        </p:blipFill>
        <p:spPr>
          <a:xfrm>
            <a:off x="0" y="1120878"/>
            <a:ext cx="6356555" cy="5737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51723-536F-1C82-79B5-4D1720388FE1}"/>
              </a:ext>
            </a:extLst>
          </p:cNvPr>
          <p:cNvSpPr txBox="1"/>
          <p:nvPr/>
        </p:nvSpPr>
        <p:spPr>
          <a:xfrm>
            <a:off x="265470" y="324464"/>
            <a:ext cx="31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CONCENTRATION – 0.08</a:t>
            </a:r>
          </a:p>
        </p:txBody>
      </p:sp>
    </p:spTree>
    <p:extLst>
      <p:ext uri="{BB962C8B-B14F-4D97-AF65-F5344CB8AC3E}">
        <p14:creationId xmlns:p14="http://schemas.microsoft.com/office/powerpoint/2010/main" val="383847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DCA16-A02E-A0ED-E027-8AF81326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12239" r="35161" b="5140"/>
          <a:stretch/>
        </p:blipFill>
        <p:spPr>
          <a:xfrm>
            <a:off x="0" y="1194619"/>
            <a:ext cx="6356555" cy="5663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04118-6185-7583-B902-2AF55DDEC8DC}"/>
              </a:ext>
            </a:extLst>
          </p:cNvPr>
          <p:cNvSpPr txBox="1"/>
          <p:nvPr/>
        </p:nvSpPr>
        <p:spPr>
          <a:xfrm>
            <a:off x="191729" y="442452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CONCENTRATION – 0.01</a:t>
            </a:r>
          </a:p>
        </p:txBody>
      </p:sp>
    </p:spTree>
    <p:extLst>
      <p:ext uri="{BB962C8B-B14F-4D97-AF65-F5344CB8AC3E}">
        <p14:creationId xmlns:p14="http://schemas.microsoft.com/office/powerpoint/2010/main" val="194527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180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EucrosiaUPC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6</cp:revision>
  <dcterms:created xsi:type="dcterms:W3CDTF">2024-10-28T14:00:34Z</dcterms:created>
  <dcterms:modified xsi:type="dcterms:W3CDTF">2024-10-30T08:03:48Z</dcterms:modified>
</cp:coreProperties>
</file>