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60" r:id="rId5"/>
    <p:sldId id="259"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A744C-8E34-4228-8CED-A415D490569E}" v="13" dt="2024-05-19T15:25:51.573"/>
    <p1510:client id="{1C9AE9DE-5B3E-4022-8324-93A6224AB75B}" v="19" dt="2024-05-19T15:15:48.386"/>
    <p1510:client id="{2097C593-8427-F585-6749-527C50E05621}" v="87" dt="2024-05-19T16:04:27.378"/>
    <p1510:client id="{2348872E-4043-443A-B4FE-B514877D3A9F}" v="106" dt="2024-05-19T14:54:42.311"/>
    <p1510:client id="{38A46EAA-1CCB-4B1A-A9EF-0D1503DAEED7}" v="29" dt="2024-05-19T15:15:24.723"/>
    <p1510:client id="{536B500B-E94E-43CD-AD03-1B24AAC7D090}" v="55" dt="2024-05-19T15:12:32.458"/>
    <p1510:client id="{643CC53A-9290-48D5-A213-BAFC5FC44217}" v="25" dt="2024-05-19T15:30:46.495"/>
    <p1510:client id="{958B039D-A09E-FEF1-F666-58E0C2F93947}" v="2" dt="2024-05-20T06:31:49.006"/>
    <p1510:client id="{B870904B-76E7-4FCB-9C0E-FBA70514C62D}" v="17" dt="2024-05-19T14:37:58.018"/>
    <p1510:client id="{FB858598-CD5C-4363-A2BA-6AF03A8349E8}" v="89" dt="2024-05-19T15:25:03.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64A744C-8E34-4228-8CED-A415D490569E}"/>
    <pc:docChg chg="modSld">
      <pc:chgData name="Guest User" userId="" providerId="Windows Live" clId="Web-{064A744C-8E34-4228-8CED-A415D490569E}" dt="2024-05-19T15:22:28.239" v="11" actId="1076"/>
      <pc:docMkLst>
        <pc:docMk/>
      </pc:docMkLst>
      <pc:sldChg chg="modSp">
        <pc:chgData name="Guest User" userId="" providerId="Windows Live" clId="Web-{064A744C-8E34-4228-8CED-A415D490569E}" dt="2024-05-19T15:19:32.641" v="5" actId="20577"/>
        <pc:sldMkLst>
          <pc:docMk/>
          <pc:sldMk cId="3403437858" sldId="261"/>
        </pc:sldMkLst>
        <pc:spChg chg="mod">
          <ac:chgData name="Guest User" userId="" providerId="Windows Live" clId="Web-{064A744C-8E34-4228-8CED-A415D490569E}" dt="2024-05-19T15:19:32.641" v="5" actId="20577"/>
          <ac:spMkLst>
            <pc:docMk/>
            <pc:sldMk cId="3403437858" sldId="261"/>
            <ac:spMk id="2" creationId="{8CD48C16-99B0-F7B6-E397-14EEA38D775E}"/>
          </ac:spMkLst>
        </pc:spChg>
      </pc:sldChg>
      <pc:sldChg chg="modSp">
        <pc:chgData name="Guest User" userId="" providerId="Windows Live" clId="Web-{064A744C-8E34-4228-8CED-A415D490569E}" dt="2024-05-19T15:22:28.239" v="11" actId="1076"/>
        <pc:sldMkLst>
          <pc:docMk/>
          <pc:sldMk cId="2717977728" sldId="262"/>
        </pc:sldMkLst>
        <pc:picChg chg="mod">
          <ac:chgData name="Guest User" userId="" providerId="Windows Live" clId="Web-{064A744C-8E34-4228-8CED-A415D490569E}" dt="2024-05-19T15:22:28.239" v="11" actId="1076"/>
          <ac:picMkLst>
            <pc:docMk/>
            <pc:sldMk cId="2717977728" sldId="262"/>
            <ac:picMk id="4" creationId="{82BC408D-268F-6B63-6036-AF9DA34A9DE6}"/>
          </ac:picMkLst>
        </pc:picChg>
        <pc:picChg chg="mod">
          <ac:chgData name="Guest User" userId="" providerId="Windows Live" clId="Web-{064A744C-8E34-4228-8CED-A415D490569E}" dt="2024-05-19T15:20:01.095" v="9" actId="14100"/>
          <ac:picMkLst>
            <pc:docMk/>
            <pc:sldMk cId="2717977728" sldId="262"/>
            <ac:picMk id="6" creationId="{4C342691-7A2F-42D2-2AC9-D3D74622A8E5}"/>
          </ac:picMkLst>
        </pc:picChg>
      </pc:sldChg>
      <pc:sldChg chg="modSp">
        <pc:chgData name="Guest User" userId="" providerId="Windows Live" clId="Web-{064A744C-8E34-4228-8CED-A415D490569E}" dt="2024-05-19T15:20:39.533" v="10" actId="1076"/>
        <pc:sldMkLst>
          <pc:docMk/>
          <pc:sldMk cId="3658130415" sldId="265"/>
        </pc:sldMkLst>
        <pc:picChg chg="mod">
          <ac:chgData name="Guest User" userId="" providerId="Windows Live" clId="Web-{064A744C-8E34-4228-8CED-A415D490569E}" dt="2024-05-19T15:20:39.533" v="10" actId="1076"/>
          <ac:picMkLst>
            <pc:docMk/>
            <pc:sldMk cId="3658130415" sldId="265"/>
            <ac:picMk id="5" creationId="{6019B84B-B655-BF6E-DB4A-9B06F602C7B6}"/>
          </ac:picMkLst>
        </pc:picChg>
      </pc:sldChg>
    </pc:docChg>
  </pc:docChgLst>
  <pc:docChgLst>
    <pc:chgData name="Guest User" providerId="Windows Live" clId="Web-{1C9AE9DE-5B3E-4022-8324-93A6224AB75B}"/>
    <pc:docChg chg="modSld">
      <pc:chgData name="Guest User" userId="" providerId="Windows Live" clId="Web-{1C9AE9DE-5B3E-4022-8324-93A6224AB75B}" dt="2024-05-19T15:15:48.386" v="17" actId="14100"/>
      <pc:docMkLst>
        <pc:docMk/>
      </pc:docMkLst>
      <pc:sldChg chg="addSp modSp">
        <pc:chgData name="Guest User" userId="" providerId="Windows Live" clId="Web-{1C9AE9DE-5B3E-4022-8324-93A6224AB75B}" dt="2024-05-19T15:15:48.386" v="17" actId="14100"/>
        <pc:sldMkLst>
          <pc:docMk/>
          <pc:sldMk cId="3658130415" sldId="265"/>
        </pc:sldMkLst>
        <pc:picChg chg="add mod">
          <ac:chgData name="Guest User" userId="" providerId="Windows Live" clId="Web-{1C9AE9DE-5B3E-4022-8324-93A6224AB75B}" dt="2024-05-19T15:11:48.024" v="11" actId="14100"/>
          <ac:picMkLst>
            <pc:docMk/>
            <pc:sldMk cId="3658130415" sldId="265"/>
            <ac:picMk id="4" creationId="{901790F8-D1DC-59B1-94DD-761DBBBC0C58}"/>
          </ac:picMkLst>
        </pc:picChg>
        <pc:picChg chg="add mod">
          <ac:chgData name="Guest User" userId="" providerId="Windows Live" clId="Web-{1C9AE9DE-5B3E-4022-8324-93A6224AB75B}" dt="2024-05-19T15:15:48.386" v="17" actId="14100"/>
          <ac:picMkLst>
            <pc:docMk/>
            <pc:sldMk cId="3658130415" sldId="265"/>
            <ac:picMk id="5" creationId="{6019B84B-B655-BF6E-DB4A-9B06F602C7B6}"/>
          </ac:picMkLst>
        </pc:picChg>
      </pc:sldChg>
    </pc:docChg>
  </pc:docChgLst>
  <pc:docChgLst>
    <pc:chgData name="Guest User" providerId="Windows Live" clId="Web-{38A46EAA-1CCB-4B1A-A9EF-0D1503DAEED7}"/>
    <pc:docChg chg="modSld">
      <pc:chgData name="Guest User" userId="" providerId="Windows Live" clId="Web-{38A46EAA-1CCB-4B1A-A9EF-0D1503DAEED7}" dt="2024-05-19T15:15:24.723" v="33" actId="1076"/>
      <pc:docMkLst>
        <pc:docMk/>
      </pc:docMkLst>
      <pc:sldChg chg="addSp delSp modSp mod setBg addAnim delAnim setClrOvrMap">
        <pc:chgData name="Guest User" userId="" providerId="Windows Live" clId="Web-{38A46EAA-1CCB-4B1A-A9EF-0D1503DAEED7}" dt="2024-05-19T15:15:24.723" v="33" actId="1076"/>
        <pc:sldMkLst>
          <pc:docMk/>
          <pc:sldMk cId="2717977728" sldId="262"/>
        </pc:sldMkLst>
        <pc:spChg chg="del mod">
          <ac:chgData name="Guest User" userId="" providerId="Windows Live" clId="Web-{38A46EAA-1CCB-4B1A-A9EF-0D1503DAEED7}" dt="2024-05-19T15:15:21.755" v="32"/>
          <ac:spMkLst>
            <pc:docMk/>
            <pc:sldMk cId="2717977728" sldId="262"/>
            <ac:spMk id="2" creationId="{C4CC2F45-0213-6513-1325-D7624F14459C}"/>
          </ac:spMkLst>
        </pc:spChg>
        <pc:spChg chg="mod">
          <ac:chgData name="Guest User" userId="" providerId="Windows Live" clId="Web-{38A46EAA-1CCB-4B1A-A9EF-0D1503DAEED7}" dt="2024-05-19T15:15:11.208" v="31"/>
          <ac:spMkLst>
            <pc:docMk/>
            <pc:sldMk cId="2717977728" sldId="262"/>
            <ac:spMk id="3" creationId="{B6725F44-B46A-BB7E-3EB8-4BDBCC9544AA}"/>
          </ac:spMkLst>
        </pc:spChg>
        <pc:spChg chg="add del">
          <ac:chgData name="Guest User" userId="" providerId="Windows Live" clId="Web-{38A46EAA-1CCB-4B1A-A9EF-0D1503DAEED7}" dt="2024-05-19T15:15:06.317" v="28"/>
          <ac:spMkLst>
            <pc:docMk/>
            <pc:sldMk cId="2717977728" sldId="262"/>
            <ac:spMk id="11" creationId="{7049A7D3-684C-4C59-A4B6-7B308A6AD34D}"/>
          </ac:spMkLst>
        </pc:spChg>
        <pc:spChg chg="add del">
          <ac:chgData name="Guest User" userId="" providerId="Windows Live" clId="Web-{38A46EAA-1CCB-4B1A-A9EF-0D1503DAEED7}" dt="2024-05-19T15:15:06.317" v="28"/>
          <ac:spMkLst>
            <pc:docMk/>
            <pc:sldMk cId="2717977728" sldId="262"/>
            <ac:spMk id="13" creationId="{D7B1087B-C592-40E7-B532-60B453A2FE6A}"/>
          </ac:spMkLst>
        </pc:spChg>
        <pc:spChg chg="add del">
          <ac:chgData name="Guest User" userId="" providerId="Windows Live" clId="Web-{38A46EAA-1CCB-4B1A-A9EF-0D1503DAEED7}" dt="2024-05-19T15:15:06.317" v="28"/>
          <ac:spMkLst>
            <pc:docMk/>
            <pc:sldMk cId="2717977728" sldId="262"/>
            <ac:spMk id="15" creationId="{14AE7447-E8F8-4A0F-9E3D-94842BFF886E}"/>
          </ac:spMkLst>
        </pc:spChg>
        <pc:spChg chg="add del">
          <ac:chgData name="Guest User" userId="" providerId="Windows Live" clId="Web-{38A46EAA-1CCB-4B1A-A9EF-0D1503DAEED7}" dt="2024-05-19T15:15:06.317" v="28"/>
          <ac:spMkLst>
            <pc:docMk/>
            <pc:sldMk cId="2717977728" sldId="262"/>
            <ac:spMk id="21" creationId="{0680B5D0-24EC-465A-A0E6-C4DF951E0043}"/>
          </ac:spMkLst>
        </pc:spChg>
        <pc:spChg chg="add del">
          <ac:chgData name="Guest User" userId="" providerId="Windows Live" clId="Web-{38A46EAA-1CCB-4B1A-A9EF-0D1503DAEED7}" dt="2024-05-19T15:15:06.317" v="28"/>
          <ac:spMkLst>
            <pc:docMk/>
            <pc:sldMk cId="2717977728" sldId="262"/>
            <ac:spMk id="23" creationId="{30BF1B50-A83E-4ED6-A2AA-C943C1F89F85}"/>
          </ac:spMkLst>
        </pc:spChg>
        <pc:spChg chg="add del">
          <ac:chgData name="Guest User" userId="" providerId="Windows Live" clId="Web-{38A46EAA-1CCB-4B1A-A9EF-0D1503DAEED7}" dt="2024-05-19T15:15:06.317" v="28"/>
          <ac:spMkLst>
            <pc:docMk/>
            <pc:sldMk cId="2717977728" sldId="262"/>
            <ac:spMk id="25" creationId="{1F31E8B2-210B-4B90-83BB-3B180732EF38}"/>
          </ac:spMkLst>
        </pc:spChg>
        <pc:spChg chg="add del">
          <ac:chgData name="Guest User" userId="" providerId="Windows Live" clId="Web-{38A46EAA-1CCB-4B1A-A9EF-0D1503DAEED7}" dt="2024-05-19T15:15:06.317" v="28"/>
          <ac:spMkLst>
            <pc:docMk/>
            <pc:sldMk cId="2717977728" sldId="262"/>
            <ac:spMk id="27" creationId="{6B387409-2B98-40F8-A65F-EF7CF989512F}"/>
          </ac:spMkLst>
        </pc:spChg>
        <pc:spChg chg="add del">
          <ac:chgData name="Guest User" userId="" providerId="Windows Live" clId="Web-{38A46EAA-1CCB-4B1A-A9EF-0D1503DAEED7}" dt="2024-05-19T15:15:11.130" v="30"/>
          <ac:spMkLst>
            <pc:docMk/>
            <pc:sldMk cId="2717977728" sldId="262"/>
            <ac:spMk id="33" creationId="{2550AE69-AC86-4188-83E5-A856C4F1DCFF}"/>
          </ac:spMkLst>
        </pc:spChg>
        <pc:spChg chg="add del">
          <ac:chgData name="Guest User" userId="" providerId="Windows Live" clId="Web-{38A46EAA-1CCB-4B1A-A9EF-0D1503DAEED7}" dt="2024-05-19T15:15:11.130" v="30"/>
          <ac:spMkLst>
            <pc:docMk/>
            <pc:sldMk cId="2717977728" sldId="262"/>
            <ac:spMk id="34" creationId="{EC4CA156-2C9D-4F0C-B229-88D8B5E17BCF}"/>
          </ac:spMkLst>
        </pc:spChg>
        <pc:spChg chg="add del">
          <ac:chgData name="Guest User" userId="" providerId="Windows Live" clId="Web-{38A46EAA-1CCB-4B1A-A9EF-0D1503DAEED7}" dt="2024-05-19T15:15:11.130" v="30"/>
          <ac:spMkLst>
            <pc:docMk/>
            <pc:sldMk cId="2717977728" sldId="262"/>
            <ac:spMk id="35" creationId="{D7361ED3-EBE5-4EFC-8DA3-D0CE4BF2F4B1}"/>
          </ac:spMkLst>
        </pc:spChg>
        <pc:spChg chg="add del">
          <ac:chgData name="Guest User" userId="" providerId="Windows Live" clId="Web-{38A46EAA-1CCB-4B1A-A9EF-0D1503DAEED7}" dt="2024-05-19T15:15:11.130" v="30"/>
          <ac:spMkLst>
            <pc:docMk/>
            <pc:sldMk cId="2717977728" sldId="262"/>
            <ac:spMk id="37" creationId="{0E2D3DCD-4716-40AA-90C0-6F2F9F116CF3}"/>
          </ac:spMkLst>
        </pc:spChg>
        <pc:spChg chg="add del">
          <ac:chgData name="Guest User" userId="" providerId="Windows Live" clId="Web-{38A46EAA-1CCB-4B1A-A9EF-0D1503DAEED7}" dt="2024-05-19T15:15:11.130" v="30"/>
          <ac:spMkLst>
            <pc:docMk/>
            <pc:sldMk cId="2717977728" sldId="262"/>
            <ac:spMk id="38" creationId="{037BACED-9574-4AAE-9D04-5100308350B6}"/>
          </ac:spMkLst>
        </pc:spChg>
        <pc:spChg chg="add">
          <ac:chgData name="Guest User" userId="" providerId="Windows Live" clId="Web-{38A46EAA-1CCB-4B1A-A9EF-0D1503DAEED7}" dt="2024-05-19T15:15:11.208" v="31"/>
          <ac:spMkLst>
            <pc:docMk/>
            <pc:sldMk cId="2717977728" sldId="262"/>
            <ac:spMk id="40" creationId="{7049A7D3-684C-4C59-A4B6-7B308A6AD34D}"/>
          </ac:spMkLst>
        </pc:spChg>
        <pc:spChg chg="add">
          <ac:chgData name="Guest User" userId="" providerId="Windows Live" clId="Web-{38A46EAA-1CCB-4B1A-A9EF-0D1503DAEED7}" dt="2024-05-19T15:15:11.208" v="31"/>
          <ac:spMkLst>
            <pc:docMk/>
            <pc:sldMk cId="2717977728" sldId="262"/>
            <ac:spMk id="41" creationId="{D7B1087B-C592-40E7-B532-60B453A2FE6A}"/>
          </ac:spMkLst>
        </pc:spChg>
        <pc:spChg chg="add">
          <ac:chgData name="Guest User" userId="" providerId="Windows Live" clId="Web-{38A46EAA-1CCB-4B1A-A9EF-0D1503DAEED7}" dt="2024-05-19T15:15:11.208" v="31"/>
          <ac:spMkLst>
            <pc:docMk/>
            <pc:sldMk cId="2717977728" sldId="262"/>
            <ac:spMk id="42" creationId="{14AE7447-E8F8-4A0F-9E3D-94842BFF886E}"/>
          </ac:spMkLst>
        </pc:spChg>
        <pc:spChg chg="add">
          <ac:chgData name="Guest User" userId="" providerId="Windows Live" clId="Web-{38A46EAA-1CCB-4B1A-A9EF-0D1503DAEED7}" dt="2024-05-19T15:15:11.208" v="31"/>
          <ac:spMkLst>
            <pc:docMk/>
            <pc:sldMk cId="2717977728" sldId="262"/>
            <ac:spMk id="44" creationId="{0680B5D0-24EC-465A-A0E6-C4DF951E0043}"/>
          </ac:spMkLst>
        </pc:spChg>
        <pc:spChg chg="add">
          <ac:chgData name="Guest User" userId="" providerId="Windows Live" clId="Web-{38A46EAA-1CCB-4B1A-A9EF-0D1503DAEED7}" dt="2024-05-19T15:15:11.208" v="31"/>
          <ac:spMkLst>
            <pc:docMk/>
            <pc:sldMk cId="2717977728" sldId="262"/>
            <ac:spMk id="45" creationId="{30BF1B50-A83E-4ED6-A2AA-C943C1F89F85}"/>
          </ac:spMkLst>
        </pc:spChg>
        <pc:spChg chg="add">
          <ac:chgData name="Guest User" userId="" providerId="Windows Live" clId="Web-{38A46EAA-1CCB-4B1A-A9EF-0D1503DAEED7}" dt="2024-05-19T15:15:11.208" v="31"/>
          <ac:spMkLst>
            <pc:docMk/>
            <pc:sldMk cId="2717977728" sldId="262"/>
            <ac:spMk id="46" creationId="{1F31E8B2-210B-4B90-83BB-3B180732EF38}"/>
          </ac:spMkLst>
        </pc:spChg>
        <pc:spChg chg="add">
          <ac:chgData name="Guest User" userId="" providerId="Windows Live" clId="Web-{38A46EAA-1CCB-4B1A-A9EF-0D1503DAEED7}" dt="2024-05-19T15:15:11.208" v="31"/>
          <ac:spMkLst>
            <pc:docMk/>
            <pc:sldMk cId="2717977728" sldId="262"/>
            <ac:spMk id="47" creationId="{6B387409-2B98-40F8-A65F-EF7CF989512F}"/>
          </ac:spMkLst>
        </pc:spChg>
        <pc:grpChg chg="add del">
          <ac:chgData name="Guest User" userId="" providerId="Windows Live" clId="Web-{38A46EAA-1CCB-4B1A-A9EF-0D1503DAEED7}" dt="2024-05-19T15:15:06.317" v="28"/>
          <ac:grpSpMkLst>
            <pc:docMk/>
            <pc:sldMk cId="2717977728" sldId="262"/>
            <ac:grpSpMk id="17" creationId="{85981F80-69EE-4E2B-82A8-47FDFD7720AC}"/>
          </ac:grpSpMkLst>
        </pc:grpChg>
        <pc:grpChg chg="add del">
          <ac:chgData name="Guest User" userId="" providerId="Windows Live" clId="Web-{38A46EAA-1CCB-4B1A-A9EF-0D1503DAEED7}" dt="2024-05-19T15:15:06.317" v="28"/>
          <ac:grpSpMkLst>
            <pc:docMk/>
            <pc:sldMk cId="2717977728" sldId="262"/>
            <ac:grpSpMk id="29" creationId="{C9E5F284-A588-4AE7-A36D-1C93E4FD0241}"/>
          </ac:grpSpMkLst>
        </pc:grpChg>
        <pc:grpChg chg="add del">
          <ac:chgData name="Guest User" userId="" providerId="Windows Live" clId="Web-{38A46EAA-1CCB-4B1A-A9EF-0D1503DAEED7}" dt="2024-05-19T15:15:11.130" v="30"/>
          <ac:grpSpMkLst>
            <pc:docMk/>
            <pc:sldMk cId="2717977728" sldId="262"/>
            <ac:grpSpMk id="36" creationId="{85105087-7F16-4C94-837C-C45445116665}"/>
          </ac:grpSpMkLst>
        </pc:grpChg>
        <pc:grpChg chg="add">
          <ac:chgData name="Guest User" userId="" providerId="Windows Live" clId="Web-{38A46EAA-1CCB-4B1A-A9EF-0D1503DAEED7}" dt="2024-05-19T15:15:11.208" v="31"/>
          <ac:grpSpMkLst>
            <pc:docMk/>
            <pc:sldMk cId="2717977728" sldId="262"/>
            <ac:grpSpMk id="43" creationId="{85981F80-69EE-4E2B-82A8-47FDFD7720AC}"/>
          </ac:grpSpMkLst>
        </pc:grpChg>
        <pc:grpChg chg="add">
          <ac:chgData name="Guest User" userId="" providerId="Windows Live" clId="Web-{38A46EAA-1CCB-4B1A-A9EF-0D1503DAEED7}" dt="2024-05-19T15:15:11.208" v="31"/>
          <ac:grpSpMkLst>
            <pc:docMk/>
            <pc:sldMk cId="2717977728" sldId="262"/>
            <ac:grpSpMk id="48" creationId="{C9E5F284-A588-4AE7-A36D-1C93E4FD0241}"/>
          </ac:grpSpMkLst>
        </pc:grpChg>
        <pc:picChg chg="del mod">
          <ac:chgData name="Guest User" userId="" providerId="Windows Live" clId="Web-{38A46EAA-1CCB-4B1A-A9EF-0D1503DAEED7}" dt="2024-05-19T15:12:42.865" v="2"/>
          <ac:picMkLst>
            <pc:docMk/>
            <pc:sldMk cId="2717977728" sldId="262"/>
            <ac:picMk id="4" creationId="{A592FC0E-55E2-1393-25BB-B7EB39598BE7}"/>
          </ac:picMkLst>
        </pc:picChg>
        <pc:picChg chg="add del mod">
          <ac:chgData name="Guest User" userId="" providerId="Windows Live" clId="Web-{38A46EAA-1CCB-4B1A-A9EF-0D1503DAEED7}" dt="2024-05-19T15:14:38.942" v="25"/>
          <ac:picMkLst>
            <pc:docMk/>
            <pc:sldMk cId="2717977728" sldId="262"/>
            <ac:picMk id="5" creationId="{4BE4C591-EBC0-74CB-17F8-3911E3E19491}"/>
          </ac:picMkLst>
        </pc:picChg>
        <pc:picChg chg="add mod">
          <ac:chgData name="Guest User" userId="" providerId="Windows Live" clId="Web-{38A46EAA-1CCB-4B1A-A9EF-0D1503DAEED7}" dt="2024-05-19T15:15:24.723" v="33" actId="1076"/>
          <ac:picMkLst>
            <pc:docMk/>
            <pc:sldMk cId="2717977728" sldId="262"/>
            <ac:picMk id="6" creationId="{4C342691-7A2F-42D2-2AC9-D3D74622A8E5}"/>
          </ac:picMkLst>
        </pc:picChg>
      </pc:sldChg>
    </pc:docChg>
  </pc:docChgLst>
  <pc:docChgLst>
    <pc:chgData name="Guest User" providerId="Windows Live" clId="Web-{FB858598-CD5C-4363-A2BA-6AF03A8349E8}"/>
    <pc:docChg chg="addSld delSld modSld">
      <pc:chgData name="Guest User" userId="" providerId="Windows Live" clId="Web-{FB858598-CD5C-4363-A2BA-6AF03A8349E8}" dt="2024-05-19T15:25:03.541" v="88" actId="14100"/>
      <pc:docMkLst>
        <pc:docMk/>
      </pc:docMkLst>
      <pc:sldChg chg="addSp delSp modSp mod setBg modClrScheme setClrOvrMap delDesignElem modShow chgLayout">
        <pc:chgData name="Guest User" userId="" providerId="Windows Live" clId="Web-{FB858598-CD5C-4363-A2BA-6AF03A8349E8}" dt="2024-05-19T15:25:03.541" v="88" actId="14100"/>
        <pc:sldMkLst>
          <pc:docMk/>
          <pc:sldMk cId="2717977728" sldId="262"/>
        </pc:sldMkLst>
        <pc:spChg chg="add mod ord">
          <ac:chgData name="Guest User" userId="" providerId="Windows Live" clId="Web-{FB858598-CD5C-4363-A2BA-6AF03A8349E8}" dt="2024-05-19T15:25:03.541" v="88" actId="14100"/>
          <ac:spMkLst>
            <pc:docMk/>
            <pc:sldMk cId="2717977728" sldId="262"/>
            <ac:spMk id="2" creationId="{E165FD8C-AA99-D5D1-41F0-57333D4E803D}"/>
          </ac:spMkLst>
        </pc:spChg>
        <pc:spChg chg="del mod ord">
          <ac:chgData name="Guest User" userId="" providerId="Windows Live" clId="Web-{FB858598-CD5C-4363-A2BA-6AF03A8349E8}" dt="2024-05-19T15:19:00.921" v="39"/>
          <ac:spMkLst>
            <pc:docMk/>
            <pc:sldMk cId="2717977728" sldId="262"/>
            <ac:spMk id="3" creationId="{B6725F44-B46A-BB7E-3EB8-4BDBCC9544AA}"/>
          </ac:spMkLst>
        </pc:spChg>
        <pc:spChg chg="add del">
          <ac:chgData name="Guest User" userId="" providerId="Windows Live" clId="Web-{FB858598-CD5C-4363-A2BA-6AF03A8349E8}" dt="2024-05-19T15:18:24.608" v="36"/>
          <ac:spMkLst>
            <pc:docMk/>
            <pc:sldMk cId="2717977728" sldId="262"/>
            <ac:spMk id="8" creationId="{7049A7D3-684C-4C59-A4B6-7B308A6AD34D}"/>
          </ac:spMkLst>
        </pc:spChg>
        <pc:spChg chg="add del">
          <ac:chgData name="Guest User" userId="" providerId="Windows Live" clId="Web-{FB858598-CD5C-4363-A2BA-6AF03A8349E8}" dt="2024-05-19T15:18:24.608" v="36"/>
          <ac:spMkLst>
            <pc:docMk/>
            <pc:sldMk cId="2717977728" sldId="262"/>
            <ac:spMk id="9" creationId="{D7B1087B-C592-40E7-B532-60B453A2FE6A}"/>
          </ac:spMkLst>
        </pc:spChg>
        <pc:spChg chg="add del">
          <ac:chgData name="Guest User" userId="" providerId="Windows Live" clId="Web-{FB858598-CD5C-4363-A2BA-6AF03A8349E8}" dt="2024-05-19T15:18:24.608" v="36"/>
          <ac:spMkLst>
            <pc:docMk/>
            <pc:sldMk cId="2717977728" sldId="262"/>
            <ac:spMk id="10" creationId="{14AE7447-E8F8-4A0F-9E3D-94842BFF886E}"/>
          </ac:spMkLst>
        </pc:spChg>
        <pc:spChg chg="add del">
          <ac:chgData name="Guest User" userId="" providerId="Windows Live" clId="Web-{FB858598-CD5C-4363-A2BA-6AF03A8349E8}" dt="2024-05-19T15:18:24.608" v="36"/>
          <ac:spMkLst>
            <pc:docMk/>
            <pc:sldMk cId="2717977728" sldId="262"/>
            <ac:spMk id="14" creationId="{2A0E4E09-FC02-4ADC-951A-3FFA90B6FE39}"/>
          </ac:spMkLst>
        </pc:spChg>
        <pc:spChg chg="add del">
          <ac:chgData name="Guest User" userId="" providerId="Windows Live" clId="Web-{FB858598-CD5C-4363-A2BA-6AF03A8349E8}" dt="2024-05-19T15:18:24.608" v="36"/>
          <ac:spMkLst>
            <pc:docMk/>
            <pc:sldMk cId="2717977728" sldId="262"/>
            <ac:spMk id="16" creationId="{14A1598B-1957-47CF-AAF4-F7A36DA0E7CB}"/>
          </ac:spMkLst>
        </pc:spChg>
        <pc:spChg chg="add">
          <ac:chgData name="Guest User" userId="" providerId="Windows Live" clId="Web-{FB858598-CD5C-4363-A2BA-6AF03A8349E8}" dt="2024-05-19T15:18:24.608" v="36"/>
          <ac:spMkLst>
            <pc:docMk/>
            <pc:sldMk cId="2717977728" sldId="262"/>
            <ac:spMk id="28" creationId="{E009DD9B-5EE2-4C0D-8B2B-351C8C102205}"/>
          </ac:spMkLst>
        </pc:spChg>
        <pc:spChg chg="add">
          <ac:chgData name="Guest User" userId="" providerId="Windows Live" clId="Web-{FB858598-CD5C-4363-A2BA-6AF03A8349E8}" dt="2024-05-19T15:18:24.608" v="36"/>
          <ac:spMkLst>
            <pc:docMk/>
            <pc:sldMk cId="2717977728" sldId="262"/>
            <ac:spMk id="30" creationId="{E720DB99-7745-4E75-9D96-AAB6D55C531E}"/>
          </ac:spMkLst>
        </pc:spChg>
        <pc:spChg chg="add">
          <ac:chgData name="Guest User" userId="" providerId="Windows Live" clId="Web-{FB858598-CD5C-4363-A2BA-6AF03A8349E8}" dt="2024-05-19T15:18:24.608" v="36"/>
          <ac:spMkLst>
            <pc:docMk/>
            <pc:sldMk cId="2717977728" sldId="262"/>
            <ac:spMk id="31" creationId="{504B0465-3B07-49BF-BEA7-D81476246293}"/>
          </ac:spMkLst>
        </pc:spChg>
        <pc:spChg chg="add">
          <ac:chgData name="Guest User" userId="" providerId="Windows Live" clId="Web-{FB858598-CD5C-4363-A2BA-6AF03A8349E8}" dt="2024-05-19T15:18:24.608" v="36"/>
          <ac:spMkLst>
            <pc:docMk/>
            <pc:sldMk cId="2717977728" sldId="262"/>
            <ac:spMk id="32" creationId="{D68803C4-E159-4360-B7BB-74205C8F782D}"/>
          </ac:spMkLst>
        </pc:spChg>
        <pc:spChg chg="add">
          <ac:chgData name="Guest User" userId="" providerId="Windows Live" clId="Web-{FB858598-CD5C-4363-A2BA-6AF03A8349E8}" dt="2024-05-19T15:18:24.608" v="36"/>
          <ac:spMkLst>
            <pc:docMk/>
            <pc:sldMk cId="2717977728" sldId="262"/>
            <ac:spMk id="39" creationId="{49B7FFA5-14CB-4A4F-9BCC-CA3AA5D9D276}"/>
          </ac:spMkLst>
        </pc:spChg>
        <pc:spChg chg="del">
          <ac:chgData name="Guest User" userId="" providerId="Windows Live" clId="Web-{FB858598-CD5C-4363-A2BA-6AF03A8349E8}" dt="2024-05-19T15:17:16.262" v="17"/>
          <ac:spMkLst>
            <pc:docMk/>
            <pc:sldMk cId="2717977728" sldId="262"/>
            <ac:spMk id="40" creationId="{7049A7D3-684C-4C59-A4B6-7B308A6AD34D}"/>
          </ac:spMkLst>
        </pc:spChg>
        <pc:spChg chg="del">
          <ac:chgData name="Guest User" userId="" providerId="Windows Live" clId="Web-{FB858598-CD5C-4363-A2BA-6AF03A8349E8}" dt="2024-05-19T15:17:16.262" v="17"/>
          <ac:spMkLst>
            <pc:docMk/>
            <pc:sldMk cId="2717977728" sldId="262"/>
            <ac:spMk id="41" creationId="{D7B1087B-C592-40E7-B532-60B453A2FE6A}"/>
          </ac:spMkLst>
        </pc:spChg>
        <pc:spChg chg="del">
          <ac:chgData name="Guest User" userId="" providerId="Windows Live" clId="Web-{FB858598-CD5C-4363-A2BA-6AF03A8349E8}" dt="2024-05-19T15:17:16.262" v="17"/>
          <ac:spMkLst>
            <pc:docMk/>
            <pc:sldMk cId="2717977728" sldId="262"/>
            <ac:spMk id="42" creationId="{14AE7447-E8F8-4A0F-9E3D-94842BFF886E}"/>
          </ac:spMkLst>
        </pc:spChg>
        <pc:spChg chg="del">
          <ac:chgData name="Guest User" userId="" providerId="Windows Live" clId="Web-{FB858598-CD5C-4363-A2BA-6AF03A8349E8}" dt="2024-05-19T15:17:16.262" v="17"/>
          <ac:spMkLst>
            <pc:docMk/>
            <pc:sldMk cId="2717977728" sldId="262"/>
            <ac:spMk id="44" creationId="{0680B5D0-24EC-465A-A0E6-C4DF951E0043}"/>
          </ac:spMkLst>
        </pc:spChg>
        <pc:spChg chg="del">
          <ac:chgData name="Guest User" userId="" providerId="Windows Live" clId="Web-{FB858598-CD5C-4363-A2BA-6AF03A8349E8}" dt="2024-05-19T15:17:16.262" v="17"/>
          <ac:spMkLst>
            <pc:docMk/>
            <pc:sldMk cId="2717977728" sldId="262"/>
            <ac:spMk id="45" creationId="{30BF1B50-A83E-4ED6-A2AA-C943C1F89F85}"/>
          </ac:spMkLst>
        </pc:spChg>
        <pc:spChg chg="del">
          <ac:chgData name="Guest User" userId="" providerId="Windows Live" clId="Web-{FB858598-CD5C-4363-A2BA-6AF03A8349E8}" dt="2024-05-19T15:17:16.262" v="17"/>
          <ac:spMkLst>
            <pc:docMk/>
            <pc:sldMk cId="2717977728" sldId="262"/>
            <ac:spMk id="46" creationId="{1F31E8B2-210B-4B90-83BB-3B180732EF38}"/>
          </ac:spMkLst>
        </pc:spChg>
        <pc:spChg chg="del">
          <ac:chgData name="Guest User" userId="" providerId="Windows Live" clId="Web-{FB858598-CD5C-4363-A2BA-6AF03A8349E8}" dt="2024-05-19T15:17:16.262" v="17"/>
          <ac:spMkLst>
            <pc:docMk/>
            <pc:sldMk cId="2717977728" sldId="262"/>
            <ac:spMk id="47" creationId="{6B387409-2B98-40F8-A65F-EF7CF989512F}"/>
          </ac:spMkLst>
        </pc:spChg>
        <pc:spChg chg="add">
          <ac:chgData name="Guest User" userId="" providerId="Windows Live" clId="Web-{FB858598-CD5C-4363-A2BA-6AF03A8349E8}" dt="2024-05-19T15:18:24.608" v="36"/>
          <ac:spMkLst>
            <pc:docMk/>
            <pc:sldMk cId="2717977728" sldId="262"/>
            <ac:spMk id="49" creationId="{04E48745-7512-4EC2-9E20-9092D12150CA}"/>
          </ac:spMkLst>
        </pc:spChg>
        <pc:grpChg chg="add del">
          <ac:chgData name="Guest User" userId="" providerId="Windows Live" clId="Web-{FB858598-CD5C-4363-A2BA-6AF03A8349E8}" dt="2024-05-19T15:18:24.608" v="36"/>
          <ac:grpSpMkLst>
            <pc:docMk/>
            <pc:sldMk cId="2717977728" sldId="262"/>
            <ac:grpSpMk id="12" creationId="{85981F80-69EE-4E2B-82A8-47FDFD7720AC}"/>
          </ac:grpSpMkLst>
        </pc:grpChg>
        <pc:grpChg chg="add">
          <ac:chgData name="Guest User" userId="" providerId="Windows Live" clId="Web-{FB858598-CD5C-4363-A2BA-6AF03A8349E8}" dt="2024-05-19T15:18:24.608" v="36"/>
          <ac:grpSpMkLst>
            <pc:docMk/>
            <pc:sldMk cId="2717977728" sldId="262"/>
            <ac:grpSpMk id="24" creationId="{16DBFAD4-B5FC-442B-A283-381B01B195F7}"/>
          </ac:grpSpMkLst>
        </pc:grpChg>
        <pc:grpChg chg="del">
          <ac:chgData name="Guest User" userId="" providerId="Windows Live" clId="Web-{FB858598-CD5C-4363-A2BA-6AF03A8349E8}" dt="2024-05-19T15:17:16.262" v="17"/>
          <ac:grpSpMkLst>
            <pc:docMk/>
            <pc:sldMk cId="2717977728" sldId="262"/>
            <ac:grpSpMk id="43" creationId="{85981F80-69EE-4E2B-82A8-47FDFD7720AC}"/>
          </ac:grpSpMkLst>
        </pc:grpChg>
        <pc:grpChg chg="del">
          <ac:chgData name="Guest User" userId="" providerId="Windows Live" clId="Web-{FB858598-CD5C-4363-A2BA-6AF03A8349E8}" dt="2024-05-19T15:17:16.262" v="17"/>
          <ac:grpSpMkLst>
            <pc:docMk/>
            <pc:sldMk cId="2717977728" sldId="262"/>
            <ac:grpSpMk id="48" creationId="{C9E5F284-A588-4AE7-A36D-1C93E4FD0241}"/>
          </ac:grpSpMkLst>
        </pc:grpChg>
        <pc:picChg chg="add mod">
          <ac:chgData name="Guest User" userId="" providerId="Windows Live" clId="Web-{FB858598-CD5C-4363-A2BA-6AF03A8349E8}" dt="2024-05-19T15:24:27.712" v="87" actId="1076"/>
          <ac:picMkLst>
            <pc:docMk/>
            <pc:sldMk cId="2717977728" sldId="262"/>
            <ac:picMk id="4" creationId="{82BC408D-268F-6B63-6036-AF9DA34A9DE6}"/>
          </ac:picMkLst>
        </pc:picChg>
        <pc:picChg chg="del mod">
          <ac:chgData name="Guest User" userId="" providerId="Windows Live" clId="Web-{FB858598-CD5C-4363-A2BA-6AF03A8349E8}" dt="2024-05-19T15:20:06.048" v="56"/>
          <ac:picMkLst>
            <pc:docMk/>
            <pc:sldMk cId="2717977728" sldId="262"/>
            <ac:picMk id="6" creationId="{4C342691-7A2F-42D2-2AC9-D3D74622A8E5}"/>
          </ac:picMkLst>
        </pc:picChg>
      </pc:sldChg>
      <pc:sldChg chg="new del">
        <pc:chgData name="Guest User" userId="" providerId="Windows Live" clId="Web-{FB858598-CD5C-4363-A2BA-6AF03A8349E8}" dt="2024-05-19T15:21:33.675" v="76"/>
        <pc:sldMkLst>
          <pc:docMk/>
          <pc:sldMk cId="1035483717" sldId="266"/>
        </pc:sldMkLst>
      </pc:sldChg>
    </pc:docChg>
  </pc:docChgLst>
  <pc:docChgLst>
    <pc:chgData name="Guest User" providerId="Windows Live" clId="Web-{536B500B-E94E-43CD-AD03-1B24AAC7D090}"/>
    <pc:docChg chg="addSld modSld">
      <pc:chgData name="Guest User" userId="" providerId="Windows Live" clId="Web-{536B500B-E94E-43CD-AD03-1B24AAC7D090}" dt="2024-05-19T15:12:32.458" v="53"/>
      <pc:docMkLst>
        <pc:docMk/>
      </pc:docMkLst>
      <pc:sldChg chg="modSp">
        <pc:chgData name="Guest User" userId="" providerId="Windows Live" clId="Web-{536B500B-E94E-43CD-AD03-1B24AAC7D090}" dt="2024-05-19T14:58:59.099" v="20" actId="20577"/>
        <pc:sldMkLst>
          <pc:docMk/>
          <pc:sldMk cId="1576422376" sldId="263"/>
        </pc:sldMkLst>
        <pc:spChg chg="mod">
          <ac:chgData name="Guest User" userId="" providerId="Windows Live" clId="Web-{536B500B-E94E-43CD-AD03-1B24AAC7D090}" dt="2024-05-19T14:58:59.099" v="20" actId="20577"/>
          <ac:spMkLst>
            <pc:docMk/>
            <pc:sldMk cId="1576422376" sldId="263"/>
            <ac:spMk id="3" creationId="{CA8A7E20-B05F-16E6-30BE-D5CAF9B8DFCE}"/>
          </ac:spMkLst>
        </pc:spChg>
      </pc:sldChg>
      <pc:sldChg chg="delSp modSp new">
        <pc:chgData name="Guest User" userId="" providerId="Windows Live" clId="Web-{536B500B-E94E-43CD-AD03-1B24AAC7D090}" dt="2024-05-19T15:12:32.458" v="53"/>
        <pc:sldMkLst>
          <pc:docMk/>
          <pc:sldMk cId="3658130415" sldId="265"/>
        </pc:sldMkLst>
        <pc:spChg chg="del mod">
          <ac:chgData name="Guest User" userId="" providerId="Windows Live" clId="Web-{536B500B-E94E-43CD-AD03-1B24AAC7D090}" dt="2024-05-19T15:12:32.458" v="53"/>
          <ac:spMkLst>
            <pc:docMk/>
            <pc:sldMk cId="3658130415" sldId="265"/>
            <ac:spMk id="2" creationId="{89D9C2FF-F022-AB7D-C4E8-76679A0299D8}"/>
          </ac:spMkLst>
        </pc:spChg>
        <pc:spChg chg="mod">
          <ac:chgData name="Guest User" userId="" providerId="Windows Live" clId="Web-{536B500B-E94E-43CD-AD03-1B24AAC7D090}" dt="2024-05-19T15:11:50.128" v="47" actId="1076"/>
          <ac:spMkLst>
            <pc:docMk/>
            <pc:sldMk cId="3658130415" sldId="265"/>
            <ac:spMk id="3" creationId="{AB3C092E-1788-AC7B-DDE6-F2FA8828202F}"/>
          </ac:spMkLst>
        </pc:spChg>
        <pc:picChg chg="del mod modCrop">
          <ac:chgData name="Guest User" userId="" providerId="Windows Live" clId="Web-{536B500B-E94E-43CD-AD03-1B24AAC7D090}" dt="2024-05-19T15:12:29.051" v="52"/>
          <ac:picMkLst>
            <pc:docMk/>
            <pc:sldMk cId="3658130415" sldId="265"/>
            <ac:picMk id="4" creationId="{901790F8-D1DC-59B1-94DD-761DBBBC0C58}"/>
          </ac:picMkLst>
        </pc:picChg>
      </pc:sldChg>
    </pc:docChg>
  </pc:docChgLst>
  <pc:docChgLst>
    <pc:chgData name="Guest User" providerId="Windows Live" clId="Web-{2348872E-4043-443A-B4FE-B514877D3A9F}"/>
    <pc:docChg chg="addSld delSld modSld modMainMaster">
      <pc:chgData name="Guest User" userId="" providerId="Windows Live" clId="Web-{2348872E-4043-443A-B4FE-B514877D3A9F}" dt="2024-05-19T14:54:42.311" v="105"/>
      <pc:docMkLst>
        <pc:docMk/>
      </pc:docMkLst>
      <pc:sldChg chg="modTransition">
        <pc:chgData name="Guest User" userId="" providerId="Windows Live" clId="Web-{2348872E-4043-443A-B4FE-B514877D3A9F}" dt="2024-05-19T14:54:42.311" v="105"/>
        <pc:sldMkLst>
          <pc:docMk/>
          <pc:sldMk cId="487588338" sldId="256"/>
        </pc:sldMkLst>
      </pc:sldChg>
      <pc:sldChg chg="modTransition">
        <pc:chgData name="Guest User" userId="" providerId="Windows Live" clId="Web-{2348872E-4043-443A-B4FE-B514877D3A9F}" dt="2024-05-19T14:54:42.311" v="105"/>
        <pc:sldMkLst>
          <pc:docMk/>
          <pc:sldMk cId="203530767" sldId="257"/>
        </pc:sldMkLst>
      </pc:sldChg>
      <pc:sldChg chg="modTransition">
        <pc:chgData name="Guest User" userId="" providerId="Windows Live" clId="Web-{2348872E-4043-443A-B4FE-B514877D3A9F}" dt="2024-05-19T14:54:42.311" v="105"/>
        <pc:sldMkLst>
          <pc:docMk/>
          <pc:sldMk cId="2105955698" sldId="258"/>
        </pc:sldMkLst>
      </pc:sldChg>
      <pc:sldChg chg="modTransition">
        <pc:chgData name="Guest User" userId="" providerId="Windows Live" clId="Web-{2348872E-4043-443A-B4FE-B514877D3A9F}" dt="2024-05-19T14:54:42.311" v="105"/>
        <pc:sldMkLst>
          <pc:docMk/>
          <pc:sldMk cId="1534588858" sldId="259"/>
        </pc:sldMkLst>
      </pc:sldChg>
      <pc:sldChg chg="modTransition">
        <pc:chgData name="Guest User" userId="" providerId="Windows Live" clId="Web-{2348872E-4043-443A-B4FE-B514877D3A9F}" dt="2024-05-19T14:54:42.311" v="105"/>
        <pc:sldMkLst>
          <pc:docMk/>
          <pc:sldMk cId="1589514203" sldId="260"/>
        </pc:sldMkLst>
      </pc:sldChg>
      <pc:sldChg chg="modTransition">
        <pc:chgData name="Guest User" userId="" providerId="Windows Live" clId="Web-{2348872E-4043-443A-B4FE-B514877D3A9F}" dt="2024-05-19T14:54:42.311" v="105"/>
        <pc:sldMkLst>
          <pc:docMk/>
          <pc:sldMk cId="3403437858" sldId="261"/>
        </pc:sldMkLst>
      </pc:sldChg>
      <pc:sldChg chg="addSp modSp mod modTransition modShow">
        <pc:chgData name="Guest User" userId="" providerId="Windows Live" clId="Web-{2348872E-4043-443A-B4FE-B514877D3A9F}" dt="2024-05-19T14:54:42.311" v="105"/>
        <pc:sldMkLst>
          <pc:docMk/>
          <pc:sldMk cId="2717977728" sldId="262"/>
        </pc:sldMkLst>
        <pc:spChg chg="mod">
          <ac:chgData name="Guest User" userId="" providerId="Windows Live" clId="Web-{2348872E-4043-443A-B4FE-B514877D3A9F}" dt="2024-05-19T14:38:48.358" v="18" actId="14100"/>
          <ac:spMkLst>
            <pc:docMk/>
            <pc:sldMk cId="2717977728" sldId="262"/>
            <ac:spMk id="3" creationId="{B6725F44-B46A-BB7E-3EB8-4BDBCC9544AA}"/>
          </ac:spMkLst>
        </pc:spChg>
        <pc:picChg chg="add mod">
          <ac:chgData name="Guest User" userId="" providerId="Windows Live" clId="Web-{2348872E-4043-443A-B4FE-B514877D3A9F}" dt="2024-05-19T14:38:55.577" v="19" actId="14100"/>
          <ac:picMkLst>
            <pc:docMk/>
            <pc:sldMk cId="2717977728" sldId="262"/>
            <ac:picMk id="4" creationId="{A592FC0E-55E2-1393-25BB-B7EB39598BE7}"/>
          </ac:picMkLst>
        </pc:picChg>
      </pc:sldChg>
      <pc:sldChg chg="modTransition">
        <pc:chgData name="Guest User" userId="" providerId="Windows Live" clId="Web-{2348872E-4043-443A-B4FE-B514877D3A9F}" dt="2024-05-19T14:54:42.311" v="105"/>
        <pc:sldMkLst>
          <pc:docMk/>
          <pc:sldMk cId="1576422376" sldId="263"/>
        </pc:sldMkLst>
      </pc:sldChg>
      <pc:sldChg chg="modTransition">
        <pc:chgData name="Guest User" userId="" providerId="Windows Live" clId="Web-{2348872E-4043-443A-B4FE-B514877D3A9F}" dt="2024-05-19T14:54:42.311" v="105"/>
        <pc:sldMkLst>
          <pc:docMk/>
          <pc:sldMk cId="4286153627" sldId="264"/>
        </pc:sldMkLst>
      </pc:sldChg>
      <pc:sldChg chg="new del">
        <pc:chgData name="Guest User" userId="" providerId="Windows Live" clId="Web-{2348872E-4043-443A-B4FE-B514877D3A9F}" dt="2024-05-19T14:36:43.825" v="1"/>
        <pc:sldMkLst>
          <pc:docMk/>
          <pc:sldMk cId="4033821773" sldId="265"/>
        </pc:sldMkLst>
      </pc:sldChg>
      <pc:sldMasterChg chg="modTransition modSldLayout">
        <pc:chgData name="Guest User" userId="" providerId="Windows Live" clId="Web-{2348872E-4043-443A-B4FE-B514877D3A9F}" dt="2024-05-19T14:54:42.311" v="105"/>
        <pc:sldMasterMkLst>
          <pc:docMk/>
          <pc:sldMasterMk cId="3036314469" sldId="2147483754"/>
        </pc:sldMasterMkLst>
        <pc:sldLayoutChg chg="modTransition">
          <pc:chgData name="Guest User" userId="" providerId="Windows Live" clId="Web-{2348872E-4043-443A-B4FE-B514877D3A9F}" dt="2024-05-19T14:54:42.311" v="105"/>
          <pc:sldLayoutMkLst>
            <pc:docMk/>
            <pc:sldMasterMk cId="3036314469" sldId="2147483754"/>
            <pc:sldLayoutMk cId="2255633909" sldId="2147483755"/>
          </pc:sldLayoutMkLst>
        </pc:sldLayoutChg>
        <pc:sldLayoutChg chg="modTransition">
          <pc:chgData name="Guest User" userId="" providerId="Windows Live" clId="Web-{2348872E-4043-443A-B4FE-B514877D3A9F}" dt="2024-05-19T14:54:42.311" v="105"/>
          <pc:sldLayoutMkLst>
            <pc:docMk/>
            <pc:sldMasterMk cId="3036314469" sldId="2147483754"/>
            <pc:sldLayoutMk cId="3584757682" sldId="2147483756"/>
          </pc:sldLayoutMkLst>
        </pc:sldLayoutChg>
        <pc:sldLayoutChg chg="modTransition">
          <pc:chgData name="Guest User" userId="" providerId="Windows Live" clId="Web-{2348872E-4043-443A-B4FE-B514877D3A9F}" dt="2024-05-19T14:54:42.311" v="105"/>
          <pc:sldLayoutMkLst>
            <pc:docMk/>
            <pc:sldMasterMk cId="3036314469" sldId="2147483754"/>
            <pc:sldLayoutMk cId="1032746097" sldId="2147483757"/>
          </pc:sldLayoutMkLst>
        </pc:sldLayoutChg>
        <pc:sldLayoutChg chg="modTransition">
          <pc:chgData name="Guest User" userId="" providerId="Windows Live" clId="Web-{2348872E-4043-443A-B4FE-B514877D3A9F}" dt="2024-05-19T14:54:42.311" v="105"/>
          <pc:sldLayoutMkLst>
            <pc:docMk/>
            <pc:sldMasterMk cId="3036314469" sldId="2147483754"/>
            <pc:sldLayoutMk cId="2908146455" sldId="2147483758"/>
          </pc:sldLayoutMkLst>
        </pc:sldLayoutChg>
        <pc:sldLayoutChg chg="modTransition">
          <pc:chgData name="Guest User" userId="" providerId="Windows Live" clId="Web-{2348872E-4043-443A-B4FE-B514877D3A9F}" dt="2024-05-19T14:54:42.311" v="105"/>
          <pc:sldLayoutMkLst>
            <pc:docMk/>
            <pc:sldMasterMk cId="3036314469" sldId="2147483754"/>
            <pc:sldLayoutMk cId="978453547" sldId="2147483759"/>
          </pc:sldLayoutMkLst>
        </pc:sldLayoutChg>
        <pc:sldLayoutChg chg="modTransition">
          <pc:chgData name="Guest User" userId="" providerId="Windows Live" clId="Web-{2348872E-4043-443A-B4FE-B514877D3A9F}" dt="2024-05-19T14:54:42.311" v="105"/>
          <pc:sldLayoutMkLst>
            <pc:docMk/>
            <pc:sldMasterMk cId="3036314469" sldId="2147483754"/>
            <pc:sldLayoutMk cId="197086110" sldId="2147483760"/>
          </pc:sldLayoutMkLst>
        </pc:sldLayoutChg>
        <pc:sldLayoutChg chg="modTransition">
          <pc:chgData name="Guest User" userId="" providerId="Windows Live" clId="Web-{2348872E-4043-443A-B4FE-B514877D3A9F}" dt="2024-05-19T14:54:42.311" v="105"/>
          <pc:sldLayoutMkLst>
            <pc:docMk/>
            <pc:sldMasterMk cId="3036314469" sldId="2147483754"/>
            <pc:sldLayoutMk cId="3752116855" sldId="2147483761"/>
          </pc:sldLayoutMkLst>
        </pc:sldLayoutChg>
        <pc:sldLayoutChg chg="modTransition">
          <pc:chgData name="Guest User" userId="" providerId="Windows Live" clId="Web-{2348872E-4043-443A-B4FE-B514877D3A9F}" dt="2024-05-19T14:54:42.311" v="105"/>
          <pc:sldLayoutMkLst>
            <pc:docMk/>
            <pc:sldMasterMk cId="3036314469" sldId="2147483754"/>
            <pc:sldLayoutMk cId="2409141518" sldId="2147483762"/>
          </pc:sldLayoutMkLst>
        </pc:sldLayoutChg>
        <pc:sldLayoutChg chg="modTransition">
          <pc:chgData name="Guest User" userId="" providerId="Windows Live" clId="Web-{2348872E-4043-443A-B4FE-B514877D3A9F}" dt="2024-05-19T14:54:42.311" v="105"/>
          <pc:sldLayoutMkLst>
            <pc:docMk/>
            <pc:sldMasterMk cId="3036314469" sldId="2147483754"/>
            <pc:sldLayoutMk cId="2013557411" sldId="2147483763"/>
          </pc:sldLayoutMkLst>
        </pc:sldLayoutChg>
        <pc:sldLayoutChg chg="modTransition">
          <pc:chgData name="Guest User" userId="" providerId="Windows Live" clId="Web-{2348872E-4043-443A-B4FE-B514877D3A9F}" dt="2024-05-19T14:54:42.311" v="105"/>
          <pc:sldLayoutMkLst>
            <pc:docMk/>
            <pc:sldMasterMk cId="3036314469" sldId="2147483754"/>
            <pc:sldLayoutMk cId="3421355208" sldId="2147483764"/>
          </pc:sldLayoutMkLst>
        </pc:sldLayoutChg>
        <pc:sldLayoutChg chg="modTransition">
          <pc:chgData name="Guest User" userId="" providerId="Windows Live" clId="Web-{2348872E-4043-443A-B4FE-B514877D3A9F}" dt="2024-05-19T14:54:42.311" v="105"/>
          <pc:sldLayoutMkLst>
            <pc:docMk/>
            <pc:sldMasterMk cId="3036314469" sldId="2147483754"/>
            <pc:sldLayoutMk cId="1709934638" sldId="2147483765"/>
          </pc:sldLayoutMkLst>
        </pc:sldLayoutChg>
      </pc:sldMasterChg>
    </pc:docChg>
  </pc:docChgLst>
  <pc:docChgLst>
    <pc:chgData name="aswini ms" userId="33877638dc950599" providerId="Windows Live" clId="Web-{958B039D-A09E-FEF1-F666-58E0C2F93947}"/>
    <pc:docChg chg="modSld">
      <pc:chgData name="aswini ms" userId="33877638dc950599" providerId="Windows Live" clId="Web-{958B039D-A09E-FEF1-F666-58E0C2F93947}" dt="2024-05-20T06:31:49.006" v="1" actId="1076"/>
      <pc:docMkLst>
        <pc:docMk/>
      </pc:docMkLst>
      <pc:sldChg chg="modSp">
        <pc:chgData name="aswini ms" userId="33877638dc950599" providerId="Windows Live" clId="Web-{958B039D-A09E-FEF1-F666-58E0C2F93947}" dt="2024-05-20T06:31:49.006" v="1" actId="1076"/>
        <pc:sldMkLst>
          <pc:docMk/>
          <pc:sldMk cId="1576422376" sldId="263"/>
        </pc:sldMkLst>
        <pc:picChg chg="mod">
          <ac:chgData name="aswini ms" userId="33877638dc950599" providerId="Windows Live" clId="Web-{958B039D-A09E-FEF1-F666-58E0C2F93947}" dt="2024-05-20T06:31:49.006" v="1" actId="1076"/>
          <ac:picMkLst>
            <pc:docMk/>
            <pc:sldMk cId="1576422376" sldId="263"/>
            <ac:picMk id="5" creationId="{835B1088-A000-7B96-3F62-858CFDA8F657}"/>
          </ac:picMkLst>
        </pc:picChg>
      </pc:sldChg>
    </pc:docChg>
  </pc:docChgLst>
  <pc:docChgLst>
    <pc:chgData name="YESWANTH S" userId="06c4102eb7287a83" providerId="Windows Live" clId="Web-{2097C593-8427-F585-6749-527C50E05621}"/>
    <pc:docChg chg="modSld">
      <pc:chgData name="YESWANTH S" userId="06c4102eb7287a83" providerId="Windows Live" clId="Web-{2097C593-8427-F585-6749-527C50E05621}" dt="2024-05-19T16:04:27.378" v="86" actId="14100"/>
      <pc:docMkLst>
        <pc:docMk/>
      </pc:docMkLst>
      <pc:sldChg chg="modSp">
        <pc:chgData name="YESWANTH S" userId="06c4102eb7287a83" providerId="Windows Live" clId="Web-{2097C593-8427-F585-6749-527C50E05621}" dt="2024-05-19T15:17:29.548" v="83" actId="1076"/>
        <pc:sldMkLst>
          <pc:docMk/>
          <pc:sldMk cId="3403437858" sldId="261"/>
        </pc:sldMkLst>
        <pc:spChg chg="mod">
          <ac:chgData name="YESWANTH S" userId="06c4102eb7287a83" providerId="Windows Live" clId="Web-{2097C593-8427-F585-6749-527C50E05621}" dt="2024-05-19T15:17:29.548" v="83" actId="1076"/>
          <ac:spMkLst>
            <pc:docMk/>
            <pc:sldMk cId="3403437858" sldId="261"/>
            <ac:spMk id="2" creationId="{8CD48C16-99B0-F7B6-E397-14EEA38D775E}"/>
          </ac:spMkLst>
        </pc:spChg>
      </pc:sldChg>
      <pc:sldChg chg="modSp">
        <pc:chgData name="YESWANTH S" userId="06c4102eb7287a83" providerId="Windows Live" clId="Web-{2097C593-8427-F585-6749-527C50E05621}" dt="2024-05-19T16:04:27.378" v="86" actId="14100"/>
        <pc:sldMkLst>
          <pc:docMk/>
          <pc:sldMk cId="3658130415" sldId="265"/>
        </pc:sldMkLst>
        <pc:picChg chg="mod">
          <ac:chgData name="YESWANTH S" userId="06c4102eb7287a83" providerId="Windows Live" clId="Web-{2097C593-8427-F585-6749-527C50E05621}" dt="2024-05-19T16:04:27.378" v="86" actId="14100"/>
          <ac:picMkLst>
            <pc:docMk/>
            <pc:sldMk cId="3658130415" sldId="265"/>
            <ac:picMk id="5" creationId="{6019B84B-B655-BF6E-DB4A-9B06F602C7B6}"/>
          </ac:picMkLst>
        </pc:picChg>
      </pc:sldChg>
    </pc:docChg>
  </pc:docChgLst>
  <pc:docChgLst>
    <pc:chgData name="Guest User" providerId="Windows Live" clId="Web-{643CC53A-9290-48D5-A213-BAFC5FC44217}"/>
    <pc:docChg chg="modSld">
      <pc:chgData name="Guest User" userId="" providerId="Windows Live" clId="Web-{643CC53A-9290-48D5-A213-BAFC5FC44217}" dt="2024-05-19T15:30:46.495" v="24"/>
      <pc:docMkLst>
        <pc:docMk/>
      </pc:docMkLst>
      <pc:sldChg chg="addSp delSp modSp mod modShow">
        <pc:chgData name="Guest User" userId="" providerId="Windows Live" clId="Web-{643CC53A-9290-48D5-A213-BAFC5FC44217}" dt="2024-05-19T15:30:46.495" v="24"/>
        <pc:sldMkLst>
          <pc:docMk/>
          <pc:sldMk cId="2717977728" sldId="262"/>
        </pc:sldMkLst>
        <pc:picChg chg="add mod">
          <ac:chgData name="Guest User" userId="" providerId="Windows Live" clId="Web-{643CC53A-9290-48D5-A213-BAFC5FC44217}" dt="2024-05-19T15:30:33.511" v="23" actId="1076"/>
          <ac:picMkLst>
            <pc:docMk/>
            <pc:sldMk cId="2717977728" sldId="262"/>
            <ac:picMk id="3" creationId="{C1A12FA2-C0E4-283C-C584-FF58C3BB829B}"/>
          </ac:picMkLst>
        </pc:picChg>
        <pc:picChg chg="del mod">
          <ac:chgData name="Guest User" userId="" providerId="Windows Live" clId="Web-{643CC53A-9290-48D5-A213-BAFC5FC44217}" dt="2024-05-19T15:26:48.491" v="4"/>
          <ac:picMkLst>
            <pc:docMk/>
            <pc:sldMk cId="2717977728" sldId="262"/>
            <ac:picMk id="4" creationId="{82BC408D-268F-6B63-6036-AF9DA34A9DE6}"/>
          </ac:picMkLst>
        </pc:picChg>
      </pc:sldChg>
    </pc:docChg>
  </pc:docChgLst>
  <pc:docChgLst>
    <pc:chgData name="Guest User" providerId="Windows Live" clId="Web-{B870904B-76E7-4FCB-9C0E-FBA70514C62D}"/>
    <pc:docChg chg="modSld">
      <pc:chgData name="Guest User" userId="" providerId="Windows Live" clId="Web-{B870904B-76E7-4FCB-9C0E-FBA70514C62D}" dt="2024-05-19T14:37:58.018" v="16" actId="1076"/>
      <pc:docMkLst>
        <pc:docMk/>
      </pc:docMkLst>
      <pc:sldChg chg="addSp delSp modSp">
        <pc:chgData name="Guest User" userId="" providerId="Windows Live" clId="Web-{B870904B-76E7-4FCB-9C0E-FBA70514C62D}" dt="2024-05-19T14:37:58.018" v="16" actId="1076"/>
        <pc:sldMkLst>
          <pc:docMk/>
          <pc:sldMk cId="1576422376" sldId="263"/>
        </pc:sldMkLst>
        <pc:spChg chg="mod">
          <ac:chgData name="Guest User" userId="" providerId="Windows Live" clId="Web-{B870904B-76E7-4FCB-9C0E-FBA70514C62D}" dt="2024-05-19T14:37:58.018" v="16" actId="1076"/>
          <ac:spMkLst>
            <pc:docMk/>
            <pc:sldMk cId="1576422376" sldId="263"/>
            <ac:spMk id="3" creationId="{CA8A7E20-B05F-16E6-30BE-D5CAF9B8DFCE}"/>
          </ac:spMkLst>
        </pc:spChg>
        <pc:picChg chg="add del mod">
          <ac:chgData name="Guest User" userId="" providerId="Windows Live" clId="Web-{B870904B-76E7-4FCB-9C0E-FBA70514C62D}" dt="2024-05-19T14:36:31.565" v="9"/>
          <ac:picMkLst>
            <pc:docMk/>
            <pc:sldMk cId="1576422376" sldId="263"/>
            <ac:picMk id="4" creationId="{3F1DDEED-F2C0-1B44-4830-83FDB34DFF25}"/>
          </ac:picMkLst>
        </pc:picChg>
        <pc:picChg chg="add mod">
          <ac:chgData name="Guest User" userId="" providerId="Windows Live" clId="Web-{B870904B-76E7-4FCB-9C0E-FBA70514C62D}" dt="2024-05-19T14:37:40.018" v="14" actId="14100"/>
          <ac:picMkLst>
            <pc:docMk/>
            <pc:sldMk cId="1576422376" sldId="263"/>
            <ac:picMk id="5" creationId="{835B1088-A000-7B96-3F62-858CFDA8F657}"/>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AF54140F-5F8A-4DBB-AD75-4142EC9AD2EC}"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047DBA-1514-4EAB-9D9D-237FFF7E2210}" type="slidenum">
              <a:rPr lang="en-IN" smtClean="0"/>
              <a:t>‹#›</a:t>
            </a:fld>
            <a:endParaRPr lang="en-IN"/>
          </a:p>
        </p:txBody>
      </p:sp>
    </p:spTree>
    <p:extLst>
      <p:ext uri="{BB962C8B-B14F-4D97-AF65-F5344CB8AC3E}">
        <p14:creationId xmlns:p14="http://schemas.microsoft.com/office/powerpoint/2010/main" val="2255633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54140F-5F8A-4DBB-AD75-4142EC9AD2EC}"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47DBA-1514-4EAB-9D9D-237FFF7E2210}" type="slidenum">
              <a:rPr lang="en-IN" smtClean="0"/>
              <a:t>‹#›</a:t>
            </a:fld>
            <a:endParaRPr lang="en-IN"/>
          </a:p>
        </p:txBody>
      </p:sp>
    </p:spTree>
    <p:extLst>
      <p:ext uri="{BB962C8B-B14F-4D97-AF65-F5344CB8AC3E}">
        <p14:creationId xmlns:p14="http://schemas.microsoft.com/office/powerpoint/2010/main" val="34213552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54140F-5F8A-4DBB-AD75-4142EC9AD2EC}"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47DBA-1514-4EAB-9D9D-237FFF7E2210}" type="slidenum">
              <a:rPr lang="en-IN" smtClean="0"/>
              <a:t>‹#›</a:t>
            </a:fld>
            <a:endParaRPr lang="en-IN"/>
          </a:p>
        </p:txBody>
      </p:sp>
    </p:spTree>
    <p:extLst>
      <p:ext uri="{BB962C8B-B14F-4D97-AF65-F5344CB8AC3E}">
        <p14:creationId xmlns:p14="http://schemas.microsoft.com/office/powerpoint/2010/main" val="17099346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54140F-5F8A-4DBB-AD75-4142EC9AD2EC}"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047DBA-1514-4EAB-9D9D-237FFF7E2210}" type="slidenum">
              <a:rPr lang="en-IN" smtClean="0"/>
              <a:t>‹#›</a:t>
            </a:fld>
            <a:endParaRPr lang="en-IN"/>
          </a:p>
        </p:txBody>
      </p:sp>
    </p:spTree>
    <p:extLst>
      <p:ext uri="{BB962C8B-B14F-4D97-AF65-F5344CB8AC3E}">
        <p14:creationId xmlns:p14="http://schemas.microsoft.com/office/powerpoint/2010/main" val="35847576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F54140F-5F8A-4DBB-AD75-4142EC9AD2EC}" type="datetimeFigureOut">
              <a:rPr lang="en-IN" smtClean="0"/>
              <a:t>19-05-2024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047DBA-1514-4EAB-9D9D-237FFF7E2210}" type="slidenum">
              <a:rPr lang="en-IN" smtClean="0"/>
              <a:t>‹#›</a:t>
            </a:fld>
            <a:endParaRPr lang="en-IN"/>
          </a:p>
        </p:txBody>
      </p:sp>
    </p:spTree>
    <p:extLst>
      <p:ext uri="{BB962C8B-B14F-4D97-AF65-F5344CB8AC3E}">
        <p14:creationId xmlns:p14="http://schemas.microsoft.com/office/powerpoint/2010/main" val="10327460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54140F-5F8A-4DBB-AD75-4142EC9AD2EC}"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047DBA-1514-4EAB-9D9D-237FFF7E2210}" type="slidenum">
              <a:rPr lang="en-IN" smtClean="0"/>
              <a:t>‹#›</a:t>
            </a:fld>
            <a:endParaRPr lang="en-IN"/>
          </a:p>
        </p:txBody>
      </p:sp>
    </p:spTree>
    <p:extLst>
      <p:ext uri="{BB962C8B-B14F-4D97-AF65-F5344CB8AC3E}">
        <p14:creationId xmlns:p14="http://schemas.microsoft.com/office/powerpoint/2010/main" val="29081464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54140F-5F8A-4DBB-AD75-4142EC9AD2EC}" type="datetimeFigureOut">
              <a:rPr lang="en-IN" smtClean="0"/>
              <a:t>19-05-2024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047DBA-1514-4EAB-9D9D-237FFF7E2210}" type="slidenum">
              <a:rPr lang="en-IN" smtClean="0"/>
              <a:t>‹#›</a:t>
            </a:fld>
            <a:endParaRPr lang="en-IN"/>
          </a:p>
        </p:txBody>
      </p:sp>
    </p:spTree>
    <p:extLst>
      <p:ext uri="{BB962C8B-B14F-4D97-AF65-F5344CB8AC3E}">
        <p14:creationId xmlns:p14="http://schemas.microsoft.com/office/powerpoint/2010/main" val="9784535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54140F-5F8A-4DBB-AD75-4142EC9AD2EC}" type="datetimeFigureOut">
              <a:rPr lang="en-IN" smtClean="0"/>
              <a:t>19-05-2024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047DBA-1514-4EAB-9D9D-237FFF7E2210}" type="slidenum">
              <a:rPr lang="en-IN" smtClean="0"/>
              <a:t>‹#›</a:t>
            </a:fld>
            <a:endParaRPr lang="en-IN"/>
          </a:p>
        </p:txBody>
      </p:sp>
    </p:spTree>
    <p:extLst>
      <p:ext uri="{BB962C8B-B14F-4D97-AF65-F5344CB8AC3E}">
        <p14:creationId xmlns:p14="http://schemas.microsoft.com/office/powerpoint/2010/main" val="1970861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4140F-5F8A-4DBB-AD75-4142EC9AD2EC}" type="datetimeFigureOut">
              <a:rPr lang="en-IN" smtClean="0"/>
              <a:t>19-05-2024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047DBA-1514-4EAB-9D9D-237FFF7E2210}" type="slidenum">
              <a:rPr lang="en-IN" smtClean="0"/>
              <a:t>‹#›</a:t>
            </a:fld>
            <a:endParaRPr lang="en-IN"/>
          </a:p>
        </p:txBody>
      </p:sp>
    </p:spTree>
    <p:extLst>
      <p:ext uri="{BB962C8B-B14F-4D97-AF65-F5344CB8AC3E}">
        <p14:creationId xmlns:p14="http://schemas.microsoft.com/office/powerpoint/2010/main" val="37521168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54140F-5F8A-4DBB-AD75-4142EC9AD2EC}"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047DBA-1514-4EAB-9D9D-237FFF7E2210}" type="slidenum">
              <a:rPr lang="en-IN" smtClean="0"/>
              <a:t>‹#›</a:t>
            </a:fld>
            <a:endParaRPr lang="en-IN"/>
          </a:p>
        </p:txBody>
      </p:sp>
    </p:spTree>
    <p:extLst>
      <p:ext uri="{BB962C8B-B14F-4D97-AF65-F5344CB8AC3E}">
        <p14:creationId xmlns:p14="http://schemas.microsoft.com/office/powerpoint/2010/main" val="24091415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54140F-5F8A-4DBB-AD75-4142EC9AD2EC}" type="datetimeFigureOut">
              <a:rPr lang="en-IN" smtClean="0"/>
              <a:t>19-05-2024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047DBA-1514-4EAB-9D9D-237FFF7E2210}" type="slidenum">
              <a:rPr lang="en-IN" smtClean="0"/>
              <a:t>‹#›</a:t>
            </a:fld>
            <a:endParaRPr lang="en-IN"/>
          </a:p>
        </p:txBody>
      </p:sp>
    </p:spTree>
    <p:extLst>
      <p:ext uri="{BB962C8B-B14F-4D97-AF65-F5344CB8AC3E}">
        <p14:creationId xmlns:p14="http://schemas.microsoft.com/office/powerpoint/2010/main" val="20135574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F54140F-5F8A-4DBB-AD75-4142EC9AD2EC}" type="datetimeFigureOut">
              <a:rPr lang="en-IN" smtClean="0"/>
              <a:t>19-05-2024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047DBA-1514-4EAB-9D9D-237FFF7E2210}" type="slidenum">
              <a:rPr lang="en-IN" smtClean="0"/>
              <a:t>‹#›</a:t>
            </a:fld>
            <a:endParaRPr lang="en-IN"/>
          </a:p>
        </p:txBody>
      </p:sp>
    </p:spTree>
    <p:extLst>
      <p:ext uri="{BB962C8B-B14F-4D97-AF65-F5344CB8AC3E}">
        <p14:creationId xmlns:p14="http://schemas.microsoft.com/office/powerpoint/2010/main" val="3036314469"/>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BA74-25C5-CED6-44BF-2238977456F0}"/>
              </a:ext>
            </a:extLst>
          </p:cNvPr>
          <p:cNvSpPr>
            <a:spLocks noGrp="1"/>
          </p:cNvSpPr>
          <p:nvPr>
            <p:ph type="ctrTitle"/>
          </p:nvPr>
        </p:nvSpPr>
        <p:spPr>
          <a:noFill/>
        </p:spPr>
        <p:txBody>
          <a:bodyPr/>
          <a:lstStyle/>
          <a:p>
            <a:pPr algn="ctr"/>
            <a:r>
              <a:rPr lang="en-US"/>
              <a:t>HEALTHIFY ME</a:t>
            </a:r>
            <a:endParaRPr lang="en-IN"/>
          </a:p>
        </p:txBody>
      </p:sp>
      <p:sp>
        <p:nvSpPr>
          <p:cNvPr id="3" name="Subtitle 2">
            <a:extLst>
              <a:ext uri="{FF2B5EF4-FFF2-40B4-BE49-F238E27FC236}">
                <a16:creationId xmlns:a16="http://schemas.microsoft.com/office/drawing/2014/main" id="{29D46B08-EA01-D442-5515-13CDE5377A4C}"/>
              </a:ext>
            </a:extLst>
          </p:cNvPr>
          <p:cNvSpPr>
            <a:spLocks noGrp="1"/>
          </p:cNvSpPr>
          <p:nvPr>
            <p:ph type="subTitle" idx="1"/>
          </p:nvPr>
        </p:nvSpPr>
        <p:spPr/>
        <p:txBody>
          <a:bodyPr/>
          <a:lstStyle/>
          <a:p>
            <a:r>
              <a:rPr lang="en-US" b="1" i="0">
                <a:solidFill>
                  <a:srgbClr val="0D0D0D"/>
                </a:solidFill>
                <a:effectLst/>
                <a:highlight>
                  <a:srgbClr val="FFFFFF"/>
                </a:highlight>
                <a:latin typeface="+mj-lt"/>
              </a:rPr>
              <a:t>REVOLUTIONIZING NUTRITION: PERSONALIZED, ENGAGING, AND EMOTIONALLY INTELLIGENT DIET SOLUTIONS</a:t>
            </a:r>
            <a:endParaRPr lang="en-IN">
              <a:latin typeface="+mj-lt"/>
            </a:endParaRPr>
          </a:p>
        </p:txBody>
      </p:sp>
    </p:spTree>
    <p:extLst>
      <p:ext uri="{BB962C8B-B14F-4D97-AF65-F5344CB8AC3E}">
        <p14:creationId xmlns:p14="http://schemas.microsoft.com/office/powerpoint/2010/main" val="4875883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12D6-C5EA-6E68-F240-C8015C39E04D}"/>
              </a:ext>
            </a:extLst>
          </p:cNvPr>
          <p:cNvSpPr>
            <a:spLocks noGrp="1"/>
          </p:cNvSpPr>
          <p:nvPr>
            <p:ph type="title"/>
          </p:nvPr>
        </p:nvSpPr>
        <p:spPr>
          <a:xfrm>
            <a:off x="2167128" y="1229032"/>
            <a:ext cx="9281160" cy="5206181"/>
          </a:xfrm>
        </p:spPr>
        <p:txBody>
          <a:bodyPr>
            <a:normAutofit/>
          </a:bodyPr>
          <a:lstStyle/>
          <a:p>
            <a:r>
              <a:rPr lang="en-US" sz="3100" b="0" i="0" cap="none">
                <a:solidFill>
                  <a:srgbClr val="0D0D0D"/>
                </a:solidFill>
                <a:effectLst/>
                <a:highlight>
                  <a:srgbClr val="FFFFFF"/>
                </a:highlight>
              </a:rPr>
              <a:t>Our project redefines health and family well-being by offering tailored food recommendations that consider allergens and dietary restrictions for safe and enjoyable meals. </a:t>
            </a:r>
            <a:br>
              <a:rPr lang="en-US" sz="3100" b="0" i="0" cap="none">
                <a:solidFill>
                  <a:srgbClr val="0D0D0D"/>
                </a:solidFill>
                <a:effectLst/>
                <a:highlight>
                  <a:srgbClr val="FFFFFF"/>
                </a:highlight>
              </a:rPr>
            </a:br>
            <a:br>
              <a:rPr lang="en-US" sz="3100" b="0" i="0" cap="none">
                <a:solidFill>
                  <a:srgbClr val="0D0D0D"/>
                </a:solidFill>
                <a:effectLst/>
                <a:highlight>
                  <a:srgbClr val="FFFFFF"/>
                </a:highlight>
              </a:rPr>
            </a:br>
            <a:r>
              <a:rPr lang="en-US" sz="3100" b="0" i="0" cap="none">
                <a:solidFill>
                  <a:srgbClr val="0D0D0D"/>
                </a:solidFill>
                <a:effectLst/>
                <a:highlight>
                  <a:srgbClr val="FFFFFF"/>
                </a:highlight>
              </a:rPr>
              <a:t>We engage families through challenges that promote bonding and healthy habits and provide real-time recipe suggestions that match moods and preferences. </a:t>
            </a:r>
            <a:br>
              <a:rPr lang="en-US" sz="3100" b="0" i="0" cap="none">
                <a:solidFill>
                  <a:srgbClr val="0D0D0D"/>
                </a:solidFill>
                <a:effectLst/>
                <a:highlight>
                  <a:srgbClr val="FFFFFF"/>
                </a:highlight>
              </a:rPr>
            </a:br>
            <a:br>
              <a:rPr lang="en-US" sz="3100" b="0" i="0" cap="none">
                <a:solidFill>
                  <a:srgbClr val="0D0D0D"/>
                </a:solidFill>
                <a:effectLst/>
                <a:highlight>
                  <a:srgbClr val="FFFFFF"/>
                </a:highlight>
              </a:rPr>
            </a:br>
            <a:r>
              <a:rPr lang="en-US" sz="3100" b="0" i="0" cap="none">
                <a:solidFill>
                  <a:srgbClr val="0D0D0D"/>
                </a:solidFill>
                <a:effectLst/>
                <a:highlight>
                  <a:srgbClr val="FFFFFF"/>
                </a:highlight>
              </a:rPr>
              <a:t>With expert-designed diet plans ensuring optimal nutrition, we create a holistic and enriching approach to healthier, happier lives.</a:t>
            </a:r>
            <a:endParaRPr lang="en-IN" cap="none"/>
          </a:p>
        </p:txBody>
      </p:sp>
      <p:sp>
        <p:nvSpPr>
          <p:cNvPr id="3" name="Text Placeholder 2">
            <a:extLst>
              <a:ext uri="{FF2B5EF4-FFF2-40B4-BE49-F238E27FC236}">
                <a16:creationId xmlns:a16="http://schemas.microsoft.com/office/drawing/2014/main" id="{0CFB2C34-2F3C-A093-A894-55C92BB2B196}"/>
              </a:ext>
            </a:extLst>
          </p:cNvPr>
          <p:cNvSpPr>
            <a:spLocks noGrp="1"/>
          </p:cNvSpPr>
          <p:nvPr>
            <p:ph type="body" idx="1"/>
          </p:nvPr>
        </p:nvSpPr>
        <p:spPr>
          <a:xfrm>
            <a:off x="2167128" y="422787"/>
            <a:ext cx="9052560" cy="1066800"/>
          </a:xfrm>
        </p:spPr>
        <p:txBody>
          <a:bodyPr>
            <a:normAutofit/>
          </a:bodyPr>
          <a:lstStyle/>
          <a:p>
            <a:pPr algn="ctr"/>
            <a:r>
              <a:rPr lang="en-US" sz="6600">
                <a:latin typeface="+mj-lt"/>
              </a:rPr>
              <a:t>CONLUSION</a:t>
            </a:r>
            <a:endParaRPr lang="en-IN" sz="6600">
              <a:latin typeface="+mj-lt"/>
            </a:endParaRPr>
          </a:p>
        </p:txBody>
      </p:sp>
    </p:spTree>
    <p:extLst>
      <p:ext uri="{BB962C8B-B14F-4D97-AF65-F5344CB8AC3E}">
        <p14:creationId xmlns:p14="http://schemas.microsoft.com/office/powerpoint/2010/main" val="42861536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69C5-960D-ABB4-DFED-DC04DD8A43B5}"/>
              </a:ext>
            </a:extLst>
          </p:cNvPr>
          <p:cNvSpPr>
            <a:spLocks noGrp="1"/>
          </p:cNvSpPr>
          <p:nvPr>
            <p:ph type="title"/>
          </p:nvPr>
        </p:nvSpPr>
        <p:spPr>
          <a:xfrm>
            <a:off x="2127799" y="1524000"/>
            <a:ext cx="9281160" cy="4096807"/>
          </a:xfrm>
        </p:spPr>
        <p:txBody>
          <a:bodyPr>
            <a:normAutofit/>
          </a:bodyPr>
          <a:lstStyle/>
          <a:p>
            <a:r>
              <a:rPr lang="en-US" sz="4400"/>
              <a:t>1. ASWINI M S</a:t>
            </a:r>
            <a:br>
              <a:rPr lang="en-US" sz="4400"/>
            </a:br>
            <a:br>
              <a:rPr lang="en-US" sz="4400"/>
            </a:br>
            <a:r>
              <a:rPr lang="en-US" sz="4400"/>
              <a:t>2. ASWIN KRISHNA C P</a:t>
            </a:r>
            <a:br>
              <a:rPr lang="en-US" sz="4400"/>
            </a:br>
            <a:br>
              <a:rPr lang="en-US" sz="4400"/>
            </a:br>
            <a:r>
              <a:rPr lang="en-US" sz="4400"/>
              <a:t>3. NITHYA SHREE G</a:t>
            </a:r>
            <a:br>
              <a:rPr lang="en-US" sz="4400"/>
            </a:br>
            <a:br>
              <a:rPr lang="en-US" sz="4400"/>
            </a:br>
            <a:r>
              <a:rPr lang="en-US" sz="4400"/>
              <a:t>4. YESWANTH S</a:t>
            </a:r>
            <a:endParaRPr lang="en-IN" sz="4400"/>
          </a:p>
        </p:txBody>
      </p:sp>
      <p:sp>
        <p:nvSpPr>
          <p:cNvPr id="3" name="Text Placeholder 2">
            <a:extLst>
              <a:ext uri="{FF2B5EF4-FFF2-40B4-BE49-F238E27FC236}">
                <a16:creationId xmlns:a16="http://schemas.microsoft.com/office/drawing/2014/main" id="{B5D46D68-7401-9164-1E70-850E7CE9BDFF}"/>
              </a:ext>
            </a:extLst>
          </p:cNvPr>
          <p:cNvSpPr>
            <a:spLocks noGrp="1"/>
          </p:cNvSpPr>
          <p:nvPr>
            <p:ph type="body" idx="1"/>
          </p:nvPr>
        </p:nvSpPr>
        <p:spPr>
          <a:xfrm>
            <a:off x="2127799" y="659941"/>
            <a:ext cx="9052560" cy="1066800"/>
          </a:xfrm>
        </p:spPr>
        <p:txBody>
          <a:bodyPr>
            <a:normAutofit fontScale="92500" lnSpcReduction="20000"/>
          </a:bodyPr>
          <a:lstStyle/>
          <a:p>
            <a:pPr algn="ctr"/>
            <a:r>
              <a:rPr lang="en-US" sz="8800">
                <a:latin typeface="+mj-lt"/>
              </a:rPr>
              <a:t>TEAM ELITERS</a:t>
            </a:r>
            <a:endParaRPr lang="en-IN" sz="8800">
              <a:latin typeface="+mj-lt"/>
            </a:endParaRPr>
          </a:p>
        </p:txBody>
      </p:sp>
    </p:spTree>
    <p:extLst>
      <p:ext uri="{BB962C8B-B14F-4D97-AF65-F5344CB8AC3E}">
        <p14:creationId xmlns:p14="http://schemas.microsoft.com/office/powerpoint/2010/main" val="2035307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4459-42FD-267E-5A45-2F4AB114A26A}"/>
              </a:ext>
            </a:extLst>
          </p:cNvPr>
          <p:cNvSpPr>
            <a:spLocks noGrp="1"/>
          </p:cNvSpPr>
          <p:nvPr>
            <p:ph type="title"/>
          </p:nvPr>
        </p:nvSpPr>
        <p:spPr>
          <a:xfrm>
            <a:off x="2087116" y="967396"/>
            <a:ext cx="9281160" cy="5335672"/>
          </a:xfrm>
        </p:spPr>
        <p:txBody>
          <a:bodyPr>
            <a:noAutofit/>
          </a:bodyPr>
          <a:lstStyle/>
          <a:p>
            <a:r>
              <a:rPr lang="en-US" sz="2800" b="0" i="0" cap="none">
                <a:solidFill>
                  <a:srgbClr val="0D0D0D"/>
                </a:solidFill>
                <a:effectLst/>
                <a:highlight>
                  <a:srgbClr val="FFFFFF"/>
                </a:highlight>
              </a:rPr>
              <a:t>Develop a health platform where users input dietary restrictions and allergies to receive customized recipes. </a:t>
            </a:r>
            <a:br>
              <a:rPr lang="en-US" sz="2800" b="0" i="0" cap="none">
                <a:solidFill>
                  <a:srgbClr val="0D0D0D"/>
                </a:solidFill>
                <a:effectLst/>
                <a:highlight>
                  <a:srgbClr val="FFFFFF"/>
                </a:highlight>
              </a:rPr>
            </a:br>
            <a:br>
              <a:rPr lang="en-US" sz="2800" b="0" i="0" cap="none">
                <a:solidFill>
                  <a:srgbClr val="0D0D0D"/>
                </a:solidFill>
                <a:effectLst/>
                <a:highlight>
                  <a:srgbClr val="FFFFFF"/>
                </a:highlight>
              </a:rPr>
            </a:br>
            <a:br>
              <a:rPr lang="en-US" sz="2800" b="0" i="0" cap="none">
                <a:solidFill>
                  <a:srgbClr val="0D0D0D"/>
                </a:solidFill>
                <a:effectLst/>
                <a:highlight>
                  <a:srgbClr val="FFFFFF"/>
                </a:highlight>
              </a:rPr>
            </a:br>
            <a:r>
              <a:rPr lang="en-US" sz="2800" b="0" i="0" cap="none">
                <a:solidFill>
                  <a:srgbClr val="0D0D0D"/>
                </a:solidFill>
                <a:effectLst/>
                <a:highlight>
                  <a:srgbClr val="FFFFFF"/>
                </a:highlight>
              </a:rPr>
              <a:t>Users can join a supportive community, form health groups for competitions, access nutritional info and diet plans, and attend expert-led webinars. </a:t>
            </a:r>
            <a:br>
              <a:rPr lang="en-US" sz="2800" b="0" i="0" cap="none">
                <a:solidFill>
                  <a:srgbClr val="0D0D0D"/>
                </a:solidFill>
                <a:effectLst/>
                <a:highlight>
                  <a:srgbClr val="FFFFFF"/>
                </a:highlight>
              </a:rPr>
            </a:br>
            <a:br>
              <a:rPr lang="en-US" sz="2800" b="0" i="0" cap="none">
                <a:solidFill>
                  <a:srgbClr val="0D0D0D"/>
                </a:solidFill>
                <a:effectLst/>
                <a:highlight>
                  <a:srgbClr val="FFFFFF"/>
                </a:highlight>
              </a:rPr>
            </a:br>
            <a:br>
              <a:rPr lang="en-US" sz="2800" b="0" i="0" cap="none">
                <a:solidFill>
                  <a:srgbClr val="0D0D0D"/>
                </a:solidFill>
                <a:effectLst/>
                <a:highlight>
                  <a:srgbClr val="FFFFFF"/>
                </a:highlight>
              </a:rPr>
            </a:br>
            <a:r>
              <a:rPr lang="en-US" sz="2800" b="0" i="0" cap="none">
                <a:solidFill>
                  <a:srgbClr val="0D0D0D"/>
                </a:solidFill>
                <a:effectLst/>
                <a:highlight>
                  <a:srgbClr val="FFFFFF"/>
                </a:highlight>
              </a:rPr>
              <a:t>Empower individuals with tailored support and resources to achieve their health goals.</a:t>
            </a:r>
            <a:endParaRPr lang="en-IN" sz="11500" cap="none"/>
          </a:p>
        </p:txBody>
      </p:sp>
      <p:sp>
        <p:nvSpPr>
          <p:cNvPr id="3" name="Text Placeholder 2">
            <a:extLst>
              <a:ext uri="{FF2B5EF4-FFF2-40B4-BE49-F238E27FC236}">
                <a16:creationId xmlns:a16="http://schemas.microsoft.com/office/drawing/2014/main" id="{9DC14E01-2BD1-7A4F-5986-90ACCE80C40E}"/>
              </a:ext>
            </a:extLst>
          </p:cNvPr>
          <p:cNvSpPr>
            <a:spLocks noGrp="1"/>
          </p:cNvSpPr>
          <p:nvPr>
            <p:ph type="body" idx="1"/>
          </p:nvPr>
        </p:nvSpPr>
        <p:spPr>
          <a:xfrm>
            <a:off x="2087116" y="408727"/>
            <a:ext cx="9052560" cy="1066800"/>
          </a:xfrm>
        </p:spPr>
        <p:txBody>
          <a:bodyPr>
            <a:normAutofit/>
          </a:bodyPr>
          <a:lstStyle/>
          <a:p>
            <a:pPr algn="ctr"/>
            <a:r>
              <a:rPr lang="en-US" sz="6600">
                <a:latin typeface="+mj-lt"/>
              </a:rPr>
              <a:t>PROBLEM STATEMENT</a:t>
            </a:r>
            <a:endParaRPr lang="en-IN" sz="6600">
              <a:latin typeface="+mj-lt"/>
            </a:endParaRPr>
          </a:p>
        </p:txBody>
      </p:sp>
    </p:spTree>
    <p:extLst>
      <p:ext uri="{BB962C8B-B14F-4D97-AF65-F5344CB8AC3E}">
        <p14:creationId xmlns:p14="http://schemas.microsoft.com/office/powerpoint/2010/main" val="21059556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E2E0-C218-895E-8010-6885887259A1}"/>
              </a:ext>
            </a:extLst>
          </p:cNvPr>
          <p:cNvSpPr>
            <a:spLocks noGrp="1"/>
          </p:cNvSpPr>
          <p:nvPr>
            <p:ph type="title"/>
          </p:nvPr>
        </p:nvSpPr>
        <p:spPr>
          <a:xfrm>
            <a:off x="2165774" y="1932236"/>
            <a:ext cx="9281160" cy="3520440"/>
          </a:xfrm>
        </p:spPr>
        <p:txBody>
          <a:bodyPr>
            <a:normAutofit fontScale="90000"/>
          </a:bodyPr>
          <a:lstStyle/>
          <a:p>
            <a:r>
              <a:rPr lang="en-US" sz="2800"/>
              <a:t>1. </a:t>
            </a:r>
            <a:r>
              <a:rPr lang="en-US" sz="2800" b="0" i="0" cap="none">
                <a:solidFill>
                  <a:srgbClr val="0D0D0D"/>
                </a:solidFill>
                <a:effectLst/>
                <a:highlight>
                  <a:srgbClr val="FFFFFF"/>
                </a:highlight>
              </a:rPr>
              <a:t>Track your daily food intake, calories, and essential nutrients for better nutrition management.</a:t>
            </a:r>
            <a:br>
              <a:rPr lang="en-US" sz="2800" b="0" i="0" cap="none">
                <a:solidFill>
                  <a:srgbClr val="0D0D0D"/>
                </a:solidFill>
                <a:effectLst/>
                <a:highlight>
                  <a:srgbClr val="FFFFFF"/>
                </a:highlight>
              </a:rPr>
            </a:br>
            <a:br>
              <a:rPr lang="en-US" sz="2800" cap="none">
                <a:solidFill>
                  <a:srgbClr val="0D0D0D"/>
                </a:solidFill>
                <a:highlight>
                  <a:srgbClr val="FFFFFF"/>
                </a:highlight>
              </a:rPr>
            </a:br>
            <a:r>
              <a:rPr lang="en-US" sz="2800" cap="none">
                <a:solidFill>
                  <a:srgbClr val="0D0D0D"/>
                </a:solidFill>
                <a:highlight>
                  <a:srgbClr val="FFFFFF"/>
                </a:highlight>
              </a:rPr>
              <a:t>2. Customizable meal plans based on dietary preferences, restrictions, and health goals.</a:t>
            </a:r>
            <a:br>
              <a:rPr lang="en-US" sz="2800" cap="none">
                <a:solidFill>
                  <a:srgbClr val="0D0D0D"/>
                </a:solidFill>
                <a:highlight>
                  <a:srgbClr val="FFFFFF"/>
                </a:highlight>
              </a:rPr>
            </a:br>
            <a:br>
              <a:rPr lang="en-US" sz="2800" cap="none">
                <a:solidFill>
                  <a:srgbClr val="0D0D0D"/>
                </a:solidFill>
                <a:highlight>
                  <a:srgbClr val="FFFFFF"/>
                </a:highlight>
              </a:rPr>
            </a:br>
            <a:r>
              <a:rPr lang="en-US" sz="2800" cap="none">
                <a:solidFill>
                  <a:srgbClr val="0D0D0D"/>
                </a:solidFill>
                <a:highlight>
                  <a:srgbClr val="FFFFFF"/>
                </a:highlight>
              </a:rPr>
              <a:t>3. Alerts to remind users to eat, drink water, and log meals.</a:t>
            </a:r>
            <a:br>
              <a:rPr lang="en-US" sz="2800" cap="none">
                <a:solidFill>
                  <a:srgbClr val="0D0D0D"/>
                </a:solidFill>
                <a:highlight>
                  <a:srgbClr val="FFFFFF"/>
                </a:highlight>
              </a:rPr>
            </a:br>
            <a:br>
              <a:rPr lang="en-US" sz="2800" cap="none">
                <a:solidFill>
                  <a:srgbClr val="0D0D0D"/>
                </a:solidFill>
                <a:highlight>
                  <a:srgbClr val="FFFFFF"/>
                </a:highlight>
              </a:rPr>
            </a:br>
            <a:r>
              <a:rPr lang="en-US" sz="2800" cap="none">
                <a:solidFill>
                  <a:srgbClr val="0D0D0D"/>
                </a:solidFill>
                <a:highlight>
                  <a:srgbClr val="FFFFFF"/>
                </a:highlight>
              </a:rPr>
              <a:t>4. Tools for monitoring weight, calories consumed vs. burned, and overall progress towards health goals with visual charts and graphs.</a:t>
            </a:r>
            <a:br>
              <a:rPr lang="en-US" sz="2800" cap="none">
                <a:solidFill>
                  <a:srgbClr val="0D0D0D"/>
                </a:solidFill>
                <a:highlight>
                  <a:srgbClr val="FFFFFF"/>
                </a:highlight>
              </a:rPr>
            </a:br>
            <a:br>
              <a:rPr lang="en-US" sz="2800" cap="none">
                <a:solidFill>
                  <a:srgbClr val="0D0D0D"/>
                </a:solidFill>
                <a:highlight>
                  <a:srgbClr val="FFFFFF"/>
                </a:highlight>
              </a:rPr>
            </a:br>
            <a:r>
              <a:rPr lang="en-US" sz="2800" cap="none">
                <a:solidFill>
                  <a:srgbClr val="0D0D0D"/>
                </a:solidFill>
                <a:highlight>
                  <a:srgbClr val="FFFFFF"/>
                </a:highlight>
              </a:rPr>
              <a:t>5. Barcode scanning for quick and accurate logging of food intake.</a:t>
            </a:r>
            <a:endParaRPr lang="en-IN" sz="2800" cap="none">
              <a:solidFill>
                <a:srgbClr val="0D0D0D"/>
              </a:solidFill>
              <a:highlight>
                <a:srgbClr val="FFFFFF"/>
              </a:highlight>
            </a:endParaRPr>
          </a:p>
        </p:txBody>
      </p:sp>
      <p:sp>
        <p:nvSpPr>
          <p:cNvPr id="3" name="Text Placeholder 2">
            <a:extLst>
              <a:ext uri="{FF2B5EF4-FFF2-40B4-BE49-F238E27FC236}">
                <a16:creationId xmlns:a16="http://schemas.microsoft.com/office/drawing/2014/main" id="{285F43D8-D7BC-5902-EA43-41CE24FE2670}"/>
              </a:ext>
            </a:extLst>
          </p:cNvPr>
          <p:cNvSpPr>
            <a:spLocks noGrp="1"/>
          </p:cNvSpPr>
          <p:nvPr>
            <p:ph type="body" idx="1"/>
          </p:nvPr>
        </p:nvSpPr>
        <p:spPr>
          <a:xfrm>
            <a:off x="2165774" y="449138"/>
            <a:ext cx="9052560" cy="1066800"/>
          </a:xfrm>
        </p:spPr>
        <p:txBody>
          <a:bodyPr>
            <a:normAutofit/>
          </a:bodyPr>
          <a:lstStyle/>
          <a:p>
            <a:pPr algn="ctr"/>
            <a:r>
              <a:rPr lang="en-US" sz="6600">
                <a:latin typeface="+mj-lt"/>
              </a:rPr>
              <a:t>EXISTING SOLUTION</a:t>
            </a:r>
            <a:endParaRPr lang="en-IN" sz="6600">
              <a:latin typeface="+mj-lt"/>
            </a:endParaRPr>
          </a:p>
        </p:txBody>
      </p:sp>
    </p:spTree>
    <p:extLst>
      <p:ext uri="{BB962C8B-B14F-4D97-AF65-F5344CB8AC3E}">
        <p14:creationId xmlns:p14="http://schemas.microsoft.com/office/powerpoint/2010/main" val="15895142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FBDB-6555-1EA8-EE30-5045D8C48F48}"/>
              </a:ext>
            </a:extLst>
          </p:cNvPr>
          <p:cNvSpPr>
            <a:spLocks noGrp="1"/>
          </p:cNvSpPr>
          <p:nvPr>
            <p:ph type="title"/>
          </p:nvPr>
        </p:nvSpPr>
        <p:spPr>
          <a:xfrm>
            <a:off x="2117966" y="1158536"/>
            <a:ext cx="9281160" cy="5486400"/>
          </a:xfrm>
        </p:spPr>
        <p:txBody>
          <a:bodyPr>
            <a:normAutofit/>
          </a:bodyPr>
          <a:lstStyle/>
          <a:p>
            <a:r>
              <a:rPr lang="en-US" sz="2500"/>
              <a:t>1. </a:t>
            </a:r>
            <a:r>
              <a:rPr lang="en-US" sz="2500" cap="none">
                <a:solidFill>
                  <a:srgbClr val="0D0D0D"/>
                </a:solidFill>
              </a:rPr>
              <a:t>Suggest safe and tasty food options based on the user's allergies and dietary restrictions</a:t>
            </a:r>
            <a:r>
              <a:rPr lang="en-US" sz="800" b="0" i="0">
                <a:solidFill>
                  <a:srgbClr val="0D0D0D"/>
                </a:solidFill>
                <a:effectLst/>
                <a:highlight>
                  <a:srgbClr val="FFFFFF"/>
                </a:highlight>
                <a:latin typeface="Söhne"/>
              </a:rPr>
              <a:t>.</a:t>
            </a:r>
            <a:br>
              <a:rPr lang="en-US" sz="800" b="0" i="0">
                <a:solidFill>
                  <a:srgbClr val="0D0D0D"/>
                </a:solidFill>
                <a:effectLst/>
                <a:highlight>
                  <a:srgbClr val="FFFFFF"/>
                </a:highlight>
                <a:latin typeface="Söhne"/>
              </a:rPr>
            </a:br>
            <a:br>
              <a:rPr kumimoji="0" lang="en-US" altLang="en-US" sz="2500" b="0" i="0" u="none" strike="noStrike" cap="none" normalizeH="0" baseline="0">
                <a:ln>
                  <a:noFill/>
                </a:ln>
                <a:solidFill>
                  <a:srgbClr val="0D0D0D"/>
                </a:solidFill>
                <a:effectLst/>
              </a:rPr>
            </a:br>
            <a:r>
              <a:rPr kumimoji="0" lang="en-US" altLang="en-US" sz="2500" b="0" i="0" u="none" strike="noStrike" cap="none" normalizeH="0" baseline="0">
                <a:ln>
                  <a:noFill/>
                </a:ln>
                <a:solidFill>
                  <a:srgbClr val="0D0D0D"/>
                </a:solidFill>
                <a:effectLst/>
              </a:rPr>
              <a:t>2. </a:t>
            </a:r>
            <a:r>
              <a:rPr lang="en-US" sz="2500" cap="none">
                <a:solidFill>
                  <a:srgbClr val="0D0D0D"/>
                </a:solidFill>
              </a:rPr>
              <a:t>Promote teamwork and motivation with fun family challenges and friendly competitions.</a:t>
            </a:r>
            <a:br>
              <a:rPr lang="en-US" sz="2500" cap="none">
                <a:solidFill>
                  <a:srgbClr val="0D0D0D"/>
                </a:solidFill>
              </a:rPr>
            </a:br>
            <a:br>
              <a:rPr lang="en-US" altLang="en-US" sz="2500" cap="none">
                <a:solidFill>
                  <a:srgbClr val="0D0D0D"/>
                </a:solidFill>
              </a:rPr>
            </a:br>
            <a:r>
              <a:rPr kumimoji="0" lang="en-US" altLang="en-US" sz="2500" b="0" i="0" u="none" strike="noStrike" cap="none" normalizeH="0" baseline="0">
                <a:ln>
                  <a:noFill/>
                </a:ln>
                <a:solidFill>
                  <a:srgbClr val="0D0D0D"/>
                </a:solidFill>
                <a:effectLst/>
              </a:rPr>
              <a:t>3. </a:t>
            </a:r>
            <a:r>
              <a:rPr lang="en-US" sz="2500" cap="none">
                <a:solidFill>
                  <a:srgbClr val="0D0D0D"/>
                </a:solidFill>
              </a:rPr>
              <a:t>Offer recipes that match the user's current mood and preferences for a better eating experience.</a:t>
            </a:r>
            <a:br>
              <a:rPr lang="en-US" sz="2500" cap="none">
                <a:solidFill>
                  <a:srgbClr val="0D0D0D"/>
                </a:solidFill>
              </a:rPr>
            </a:br>
            <a:br>
              <a:rPr lang="en-US" sz="2500" cap="none">
                <a:solidFill>
                  <a:srgbClr val="0D0D0D"/>
                </a:solidFill>
              </a:rPr>
            </a:br>
            <a:r>
              <a:rPr lang="en-US" sz="2500" cap="none">
                <a:solidFill>
                  <a:srgbClr val="0D0D0D"/>
                </a:solidFill>
              </a:rPr>
              <a:t>4. Create diet plans tailored to individual health needs, using insights from DNA, gut bacteria, and expert advice to ensure optimal nutrition and health management</a:t>
            </a:r>
            <a:r>
              <a:rPr lang="en-US" sz="800" b="0" i="0">
                <a:solidFill>
                  <a:srgbClr val="0D0D0D"/>
                </a:solidFill>
                <a:effectLst/>
                <a:highlight>
                  <a:srgbClr val="FFFFFF"/>
                </a:highlight>
                <a:latin typeface="Söhne"/>
              </a:rPr>
              <a:t>.</a:t>
            </a:r>
            <a:endParaRPr lang="en-IN" sz="2500" cap="none">
              <a:solidFill>
                <a:srgbClr val="0D0D0D"/>
              </a:solidFill>
            </a:endParaRPr>
          </a:p>
        </p:txBody>
      </p:sp>
      <p:sp>
        <p:nvSpPr>
          <p:cNvPr id="3" name="Text Placeholder 2">
            <a:extLst>
              <a:ext uri="{FF2B5EF4-FFF2-40B4-BE49-F238E27FC236}">
                <a16:creationId xmlns:a16="http://schemas.microsoft.com/office/drawing/2014/main" id="{E5DABA5D-0648-C257-02CE-44B99B156A48}"/>
              </a:ext>
            </a:extLst>
          </p:cNvPr>
          <p:cNvSpPr>
            <a:spLocks noGrp="1"/>
          </p:cNvSpPr>
          <p:nvPr>
            <p:ph type="body" idx="1"/>
          </p:nvPr>
        </p:nvSpPr>
        <p:spPr>
          <a:xfrm>
            <a:off x="2117966" y="625136"/>
            <a:ext cx="9052560" cy="1066800"/>
          </a:xfrm>
        </p:spPr>
        <p:txBody>
          <a:bodyPr>
            <a:normAutofit/>
          </a:bodyPr>
          <a:lstStyle/>
          <a:p>
            <a:pPr algn="ctr"/>
            <a:r>
              <a:rPr lang="en-US" sz="6600">
                <a:latin typeface="+mj-lt"/>
              </a:rPr>
              <a:t>PROPOSED SOLUTION</a:t>
            </a:r>
            <a:endParaRPr lang="en-IN" sz="6600">
              <a:latin typeface="+mj-lt"/>
            </a:endParaRPr>
          </a:p>
        </p:txBody>
      </p:sp>
      <p:sp>
        <p:nvSpPr>
          <p:cNvPr id="5" name="Rectangle 2">
            <a:extLst>
              <a:ext uri="{FF2B5EF4-FFF2-40B4-BE49-F238E27FC236}">
                <a16:creationId xmlns:a16="http://schemas.microsoft.com/office/drawing/2014/main" id="{B6234282-A698-AC36-BDA5-D66ABFDF2DC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45888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8C16-99B0-F7B6-E397-14EEA38D775E}"/>
              </a:ext>
            </a:extLst>
          </p:cNvPr>
          <p:cNvSpPr>
            <a:spLocks noGrp="1"/>
          </p:cNvSpPr>
          <p:nvPr>
            <p:ph type="title"/>
          </p:nvPr>
        </p:nvSpPr>
        <p:spPr>
          <a:xfrm>
            <a:off x="1963384" y="1465879"/>
            <a:ext cx="9459289" cy="5014271"/>
          </a:xfrm>
        </p:spPr>
        <p:txBody>
          <a:bodyPr vert="horz" lIns="91440" tIns="45720" rIns="91440" bIns="45720" rtlCol="0" anchor="ctr">
            <a:noAutofit/>
          </a:bodyPr>
          <a:lstStyle/>
          <a:p>
            <a:r>
              <a:rPr lang="en-US" sz="2400"/>
              <a:t>FRONTEND TECHNOLOGIES:</a:t>
            </a:r>
            <a:br>
              <a:rPr lang="en-US" sz="2400"/>
            </a:br>
            <a:br>
              <a:rPr lang="en-US" sz="2400"/>
            </a:br>
            <a:r>
              <a:rPr lang="en-US" sz="2400"/>
              <a:t>       1. HTML</a:t>
            </a:r>
            <a:br>
              <a:rPr lang="en-US" sz="2400"/>
            </a:br>
            <a:br>
              <a:rPr lang="en-US" sz="2400"/>
            </a:br>
            <a:r>
              <a:rPr lang="en-US" sz="2400"/>
              <a:t>       2. CSS</a:t>
            </a:r>
            <a:br>
              <a:rPr lang="en-US" sz="2400"/>
            </a:br>
            <a:br>
              <a:rPr lang="en-US" sz="2400"/>
            </a:br>
            <a:r>
              <a:rPr lang="en-US" sz="2400"/>
              <a:t>       3. JAVA SCRIPT</a:t>
            </a:r>
            <a:br>
              <a:rPr lang="en-US" sz="2400"/>
            </a:br>
            <a:br>
              <a:rPr lang="en-US" sz="2400"/>
            </a:br>
            <a:r>
              <a:rPr lang="en-US" sz="2400"/>
              <a:t>BACKEND TECHNOLOGIES:</a:t>
            </a:r>
            <a:br>
              <a:rPr lang="en-US" sz="2400"/>
            </a:br>
            <a:br>
              <a:rPr lang="en-US" sz="2400"/>
            </a:br>
            <a:r>
              <a:rPr lang="en-US" sz="2400"/>
              <a:t>       1. Python</a:t>
            </a:r>
            <a:br>
              <a:rPr lang="en-US" sz="2400">
                <a:latin typeface="Rockwell Condensed"/>
              </a:rPr>
            </a:br>
            <a:br>
              <a:rPr lang="en-US" sz="2400"/>
            </a:br>
            <a:r>
              <a:rPr lang="en-US" sz="2400"/>
              <a:t>       2. Flask</a:t>
            </a:r>
            <a:br>
              <a:rPr lang="en-US" sz="2400">
                <a:latin typeface="Rockwell Condensed"/>
              </a:rPr>
            </a:br>
            <a:br>
              <a:rPr lang="en-US" sz="2400"/>
            </a:br>
            <a:r>
              <a:rPr lang="en-US" sz="2400"/>
              <a:t>Database</a:t>
            </a:r>
            <a:r>
              <a:rPr lang="en-US" sz="2400">
                <a:latin typeface="Rockwell Condensed"/>
              </a:rPr>
              <a:t>:</a:t>
            </a:r>
            <a:br>
              <a:rPr lang="en-US" sz="2400">
                <a:latin typeface="Rockwell Condensed"/>
              </a:rPr>
            </a:br>
            <a:r>
              <a:rPr lang="en-US" sz="2400">
                <a:latin typeface="Rockwell Condensed"/>
              </a:rPr>
              <a:t>        1. Mongo </a:t>
            </a:r>
            <a:r>
              <a:rPr lang="en-US" sz="2400" err="1">
                <a:latin typeface="Rockwell Condensed"/>
              </a:rPr>
              <a:t>db</a:t>
            </a:r>
          </a:p>
        </p:txBody>
      </p:sp>
      <p:sp>
        <p:nvSpPr>
          <p:cNvPr id="3" name="Text Placeholder 2">
            <a:extLst>
              <a:ext uri="{FF2B5EF4-FFF2-40B4-BE49-F238E27FC236}">
                <a16:creationId xmlns:a16="http://schemas.microsoft.com/office/drawing/2014/main" id="{345743BE-4B43-EE14-AAAF-4258E082F8A8}"/>
              </a:ext>
            </a:extLst>
          </p:cNvPr>
          <p:cNvSpPr>
            <a:spLocks noGrp="1"/>
          </p:cNvSpPr>
          <p:nvPr>
            <p:ph type="body" idx="1"/>
          </p:nvPr>
        </p:nvSpPr>
        <p:spPr>
          <a:xfrm>
            <a:off x="2167128" y="364973"/>
            <a:ext cx="9052560" cy="1100033"/>
          </a:xfrm>
        </p:spPr>
        <p:txBody>
          <a:bodyPr>
            <a:noAutofit/>
          </a:bodyPr>
          <a:lstStyle/>
          <a:p>
            <a:pPr algn="ctr"/>
            <a:r>
              <a:rPr lang="en-US" sz="6600">
                <a:latin typeface="+mj-lt"/>
              </a:rPr>
              <a:t>TECHNOLOGY</a:t>
            </a:r>
            <a:endParaRPr lang="en-IN" sz="6600">
              <a:latin typeface="+mj-lt"/>
            </a:endParaRPr>
          </a:p>
        </p:txBody>
      </p:sp>
    </p:spTree>
    <p:extLst>
      <p:ext uri="{BB962C8B-B14F-4D97-AF65-F5344CB8AC3E}">
        <p14:creationId xmlns:p14="http://schemas.microsoft.com/office/powerpoint/2010/main" val="34034378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6" name="Oval 25">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28" name="Rectangle 2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165FD8C-AA99-D5D1-41F0-57333D4E803D}"/>
              </a:ext>
            </a:extLst>
          </p:cNvPr>
          <p:cNvSpPr>
            <a:spLocks noGrp="1"/>
          </p:cNvSpPr>
          <p:nvPr>
            <p:ph type="title"/>
          </p:nvPr>
        </p:nvSpPr>
        <p:spPr>
          <a:xfrm>
            <a:off x="1929819" y="508217"/>
            <a:ext cx="8458200" cy="1565801"/>
          </a:xfrm>
        </p:spPr>
        <p:txBody>
          <a:bodyPr vert="horz" lIns="91440" tIns="45720" rIns="91440" bIns="45720" rtlCol="0" anchor="ctr">
            <a:normAutofit/>
          </a:bodyPr>
          <a:lstStyle/>
          <a:p>
            <a:r>
              <a:rPr lang="en-US"/>
              <a:t>         MIND MAP</a:t>
            </a:r>
          </a:p>
        </p:txBody>
      </p:sp>
      <p:sp>
        <p:nvSpPr>
          <p:cNvPr id="39" name="Oval 3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9" name="Oval 4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C1A12FA2-C0E4-283C-C584-FF58C3BB829B}"/>
              </a:ext>
            </a:extLst>
          </p:cNvPr>
          <p:cNvPicPr>
            <a:picLocks noChangeAspect="1"/>
          </p:cNvPicPr>
          <p:nvPr/>
        </p:nvPicPr>
        <p:blipFill>
          <a:blip r:embed="rId6"/>
          <a:stretch>
            <a:fillRect/>
          </a:stretch>
        </p:blipFill>
        <p:spPr>
          <a:xfrm>
            <a:off x="1619288" y="2304790"/>
            <a:ext cx="8490855" cy="41598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179777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E65B-EF16-9ED9-B05E-440A651C1DAD}"/>
              </a:ext>
            </a:extLst>
          </p:cNvPr>
          <p:cNvSpPr>
            <a:spLocks noGrp="1"/>
          </p:cNvSpPr>
          <p:nvPr>
            <p:ph type="title"/>
          </p:nvPr>
        </p:nvSpPr>
        <p:spPr>
          <a:xfrm>
            <a:off x="2167128" y="2070870"/>
            <a:ext cx="9281160" cy="3520440"/>
          </a:xfrm>
        </p:spPr>
        <p:txBody>
          <a:bodyPr/>
          <a:lstStyle/>
          <a:p>
            <a:endParaRPr lang="en-IN"/>
          </a:p>
        </p:txBody>
      </p:sp>
      <p:sp>
        <p:nvSpPr>
          <p:cNvPr id="3" name="Text Placeholder 2">
            <a:extLst>
              <a:ext uri="{FF2B5EF4-FFF2-40B4-BE49-F238E27FC236}">
                <a16:creationId xmlns:a16="http://schemas.microsoft.com/office/drawing/2014/main" id="{CA8A7E20-B05F-16E6-30BE-D5CAF9B8DFCE}"/>
              </a:ext>
            </a:extLst>
          </p:cNvPr>
          <p:cNvSpPr>
            <a:spLocks noGrp="1"/>
          </p:cNvSpPr>
          <p:nvPr>
            <p:ph type="body" idx="1"/>
          </p:nvPr>
        </p:nvSpPr>
        <p:spPr>
          <a:xfrm>
            <a:off x="1892808" y="145517"/>
            <a:ext cx="9052560" cy="1066800"/>
          </a:xfrm>
        </p:spPr>
        <p:txBody>
          <a:bodyPr>
            <a:normAutofit/>
          </a:bodyPr>
          <a:lstStyle/>
          <a:p>
            <a:pPr algn="ctr"/>
            <a:r>
              <a:rPr lang="en-US" sz="6600">
                <a:latin typeface="+mj-lt"/>
              </a:rPr>
              <a:t>BUSINESS MODEL CANVA</a:t>
            </a:r>
            <a:endParaRPr lang="en-IN" sz="6600">
              <a:latin typeface="+mj-lt"/>
            </a:endParaRPr>
          </a:p>
        </p:txBody>
      </p:sp>
      <p:pic>
        <p:nvPicPr>
          <p:cNvPr id="5" name="Picture 4">
            <a:extLst>
              <a:ext uri="{FF2B5EF4-FFF2-40B4-BE49-F238E27FC236}">
                <a16:creationId xmlns:a16="http://schemas.microsoft.com/office/drawing/2014/main" id="{835B1088-A000-7B96-3F62-858CFDA8F657}"/>
              </a:ext>
            </a:extLst>
          </p:cNvPr>
          <p:cNvPicPr>
            <a:picLocks noChangeAspect="1"/>
          </p:cNvPicPr>
          <p:nvPr/>
        </p:nvPicPr>
        <p:blipFill>
          <a:blip r:embed="rId2"/>
          <a:stretch>
            <a:fillRect/>
          </a:stretch>
        </p:blipFill>
        <p:spPr>
          <a:xfrm>
            <a:off x="0" y="1042301"/>
            <a:ext cx="12192000" cy="5819878"/>
          </a:xfrm>
          <a:prstGeom prst="rect">
            <a:avLst/>
          </a:prstGeom>
        </p:spPr>
      </p:pic>
    </p:spTree>
    <p:extLst>
      <p:ext uri="{BB962C8B-B14F-4D97-AF65-F5344CB8AC3E}">
        <p14:creationId xmlns:p14="http://schemas.microsoft.com/office/powerpoint/2010/main" val="15764223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3C092E-1788-AC7B-DDE6-F2FA8828202F}"/>
              </a:ext>
            </a:extLst>
          </p:cNvPr>
          <p:cNvSpPr>
            <a:spLocks noGrp="1"/>
          </p:cNvSpPr>
          <p:nvPr>
            <p:ph type="body" idx="1"/>
          </p:nvPr>
        </p:nvSpPr>
        <p:spPr>
          <a:xfrm>
            <a:off x="1704811" y="382204"/>
            <a:ext cx="9052560" cy="1066800"/>
          </a:xfrm>
        </p:spPr>
        <p:txBody>
          <a:bodyPr>
            <a:normAutofit/>
          </a:bodyPr>
          <a:lstStyle/>
          <a:p>
            <a:pPr algn="ctr"/>
            <a:r>
              <a:rPr lang="en-GB" sz="6600">
                <a:latin typeface="Rockwell Condensed"/>
              </a:rPr>
              <a:t>BLOCK DIAGRAM</a:t>
            </a:r>
            <a:endParaRPr lang="en-US"/>
          </a:p>
        </p:txBody>
      </p:sp>
      <p:pic>
        <p:nvPicPr>
          <p:cNvPr id="5" name="Picture 4">
            <a:extLst>
              <a:ext uri="{FF2B5EF4-FFF2-40B4-BE49-F238E27FC236}">
                <a16:creationId xmlns:a16="http://schemas.microsoft.com/office/drawing/2014/main" id="{6019B84B-B655-BF6E-DB4A-9B06F602C7B6}"/>
              </a:ext>
            </a:extLst>
          </p:cNvPr>
          <p:cNvPicPr>
            <a:picLocks noChangeAspect="1"/>
          </p:cNvPicPr>
          <p:nvPr/>
        </p:nvPicPr>
        <p:blipFill>
          <a:blip r:embed="rId2"/>
          <a:stretch>
            <a:fillRect/>
          </a:stretch>
        </p:blipFill>
        <p:spPr>
          <a:xfrm>
            <a:off x="-3376" y="1290918"/>
            <a:ext cx="12197937" cy="5568537"/>
          </a:xfrm>
          <a:prstGeom prst="rect">
            <a:avLst/>
          </a:prstGeom>
        </p:spPr>
      </p:pic>
    </p:spTree>
    <p:extLst>
      <p:ext uri="{BB962C8B-B14F-4D97-AF65-F5344CB8AC3E}">
        <p14:creationId xmlns:p14="http://schemas.microsoft.com/office/powerpoint/2010/main" val="36581304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Wood Type</vt:lpstr>
      <vt:lpstr>HEALTHIFY ME</vt:lpstr>
      <vt:lpstr>1. ASWINI M S  2. ASWIN KRISHNA C P  3. NITHYA SHREE G  4. YESWANTH S</vt:lpstr>
      <vt:lpstr>Develop a health platform where users input dietary restrictions and allergies to receive customized recipes.    Users can join a supportive community, form health groups for competitions, access nutritional info and diet plans, and attend expert-led webinars.    Empower individuals with tailored support and resources to achieve their health goals.</vt:lpstr>
      <vt:lpstr>1. Track your daily food intake, calories, and essential nutrients for better nutrition management.  2. Customizable meal plans based on dietary preferences, restrictions, and health goals.  3. Alerts to remind users to eat, drink water, and log meals.  4. Tools for monitoring weight, calories consumed vs. burned, and overall progress towards health goals with visual charts and graphs.  5. Barcode scanning for quick and accurate logging of food intake.</vt:lpstr>
      <vt:lpstr>1. Suggest safe and tasty food options based on the user's allergies and dietary restrictions.  2. Promote teamwork and motivation with fun family challenges and friendly competitions.  3. Offer recipes that match the user's current mood and preferences for a better eating experience.  4. Create diet plans tailored to individual health needs, using insights from DNA, gut bacteria, and expert advice to ensure optimal nutrition and health management.</vt:lpstr>
      <vt:lpstr>FRONTEND TECHNOLOGIES:         1. HTML         2. CSS         3. JAVA SCRIPT  BACKEND TECHNOLOGIES:         1. Python         2. Flask  Database:         1. Mongo db</vt:lpstr>
      <vt:lpstr>         MIND MAP</vt:lpstr>
      <vt:lpstr>PowerPoint Presentation</vt:lpstr>
      <vt:lpstr>PowerPoint Presentation</vt:lpstr>
      <vt:lpstr>Our project redefines health and family well-being by offering tailored food recommendations that consider allergens and dietary restrictions for safe and enjoyable meals.   We engage families through challenges that promote bonding and healthy habits and provide real-time recipe suggestions that match moods and preferences.   With expert-designed diet plans ensuring optimal nutrition, we create a holistic and enriching approach to healthier, happier lives.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HEALTHIFY ME</dc:title>
  <dc:creator>aswini ms</dc:creator>
  <cp:revision>1</cp:revision>
  <dcterms:created xsi:type="dcterms:W3CDTF">2024-05-19T12:39:14Z</dcterms:created>
  <dcterms:modified xsi:type="dcterms:W3CDTF">2024-05-20T06:31:51Z</dcterms:modified>
</cp:coreProperties>
</file>