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7368">
          <p15:clr>
            <a:srgbClr val="A4A3A4"/>
          </p15:clr>
        </p15:guide>
        <p15:guide id="3" pos="312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5928">
          <p15:clr>
            <a:srgbClr val="A4A3A4"/>
          </p15:clr>
        </p15:guide>
        <p15:guide id="6" pos="6168">
          <p15:clr>
            <a:srgbClr val="A4A3A4"/>
          </p15:clr>
        </p15:guide>
        <p15:guide id="7" pos="1512">
          <p15:clr>
            <a:srgbClr val="A4A3A4"/>
          </p15:clr>
        </p15:guide>
        <p15:guide id="8" orient="horz" pos="264">
          <p15:clr>
            <a:srgbClr val="A4A3A4"/>
          </p15:clr>
        </p15:guide>
        <p15:guide id="9" pos="2496">
          <p15:clr>
            <a:srgbClr val="A4A3A4"/>
          </p15:clr>
        </p15:guide>
        <p15:guide id="10" pos="2688">
          <p15:clr>
            <a:srgbClr val="A4A3A4"/>
          </p15:clr>
        </p15:guide>
        <p15:guide id="11" pos="4536">
          <p15:clr>
            <a:srgbClr val="A4A3A4"/>
          </p15:clr>
        </p15:guide>
        <p15:guide id="12" pos="4008">
          <p15:clr>
            <a:srgbClr val="A4A3A4"/>
          </p15:clr>
        </p15:guide>
        <p15:guide id="13" pos="4944">
          <p15:clr>
            <a:srgbClr val="A4A3A4"/>
          </p15:clr>
        </p15:guide>
        <p15:guide id="14" pos="5136">
          <p15:clr>
            <a:srgbClr val="A4A3A4"/>
          </p15:clr>
        </p15:guide>
        <p15:guide id="15" orient="horz" pos="1584">
          <p15:clr>
            <a:srgbClr val="A4A3A4"/>
          </p15:clr>
        </p15:guide>
        <p15:guide id="16" orient="horz" pos="2736">
          <p15:clr>
            <a:srgbClr val="A4A3A4"/>
          </p15:clr>
        </p15:guide>
        <p15:guide id="17" orient="horz" pos="3648">
          <p15:clr>
            <a:srgbClr val="A4A3A4"/>
          </p15:clr>
        </p15:guide>
        <p15:guide id="18" orient="horz" pos="864">
          <p15:clr>
            <a:srgbClr val="A4A3A4"/>
          </p15:clr>
        </p15:guide>
        <p15:guide id="19" orient="horz" pos="3984">
          <p15:clr>
            <a:srgbClr val="A4A3A4"/>
          </p15:clr>
        </p15:guide>
        <p15:guide id="20" pos="456">
          <p15:clr>
            <a:srgbClr val="A4A3A4"/>
          </p15:clr>
        </p15:guide>
        <p15:guide id="21" pos="7248">
          <p15:clr>
            <a:srgbClr val="A4A3A4"/>
          </p15:clr>
        </p15:guide>
        <p15:guide id="22" orient="horz" pos="1920">
          <p15:clr>
            <a:srgbClr val="A4A3A4"/>
          </p15:clr>
        </p15:guide>
        <p15:guide id="23" orient="horz" pos="2256">
          <p15:clr>
            <a:srgbClr val="A4A3A4"/>
          </p15:clr>
        </p15:guide>
        <p15:guide id="24" pos="7176">
          <p15:clr>
            <a:srgbClr val="A4A3A4"/>
          </p15:clr>
        </p15:guide>
        <p15:guide id="25" orient="horz" pos="1704">
          <p15:clr>
            <a:srgbClr val="A4A3A4"/>
          </p15:clr>
        </p15:guide>
        <p15:guide id="26" pos="4176">
          <p15:clr>
            <a:srgbClr val="A4A3A4"/>
          </p15:clr>
        </p15:guide>
        <p15:guide id="27" orient="horz" pos="2592">
          <p15:clr>
            <a:srgbClr val="A4A3A4"/>
          </p15:clr>
        </p15:guide>
        <p15:guide id="28" pos="6912">
          <p15:clr>
            <a:srgbClr val="A4A3A4"/>
          </p15:clr>
        </p15:guide>
        <p15:guide id="29" pos="3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on the left">
  <p:cSld name="Three content on the lef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1"/>
          <p:cNvGrpSpPr/>
          <p:nvPr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114" name="Google Shape;114;p11"/>
            <p:cNvCxnSpPr/>
            <p:nvPr/>
          </p:nvCxnSpPr>
          <p:spPr>
            <a:xfrm>
              <a:off x="5440605" y="5541172"/>
              <a:ext cx="1797621" cy="0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1"/>
            <p:cNvCxnSpPr/>
            <p:nvPr/>
          </p:nvCxnSpPr>
          <p:spPr>
            <a:xfrm>
              <a:off x="7237724" y="5540787"/>
              <a:ext cx="4061254" cy="0"/>
            </a:xfrm>
            <a:prstGeom prst="straightConnector1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630936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2"/>
          </p:nvPr>
        </p:nvSpPr>
        <p:spPr>
          <a:xfrm>
            <a:off x="630936" y="358444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3"/>
          </p:nvPr>
        </p:nvSpPr>
        <p:spPr>
          <a:xfrm>
            <a:off x="36576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4"/>
          </p:nvPr>
        </p:nvSpPr>
        <p:spPr>
          <a:xfrm>
            <a:off x="365760" y="4123944"/>
            <a:ext cx="4754880" cy="94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5"/>
          </p:nvPr>
        </p:nvSpPr>
        <p:spPr>
          <a:xfrm>
            <a:off x="630936" y="5065776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6"/>
          </p:nvPr>
        </p:nvSpPr>
        <p:spPr>
          <a:xfrm>
            <a:off x="365760" y="5605272"/>
            <a:ext cx="4754880" cy="11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2"/>
          <p:cNvGrpSpPr/>
          <p:nvPr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129" name="Google Shape;129;p12"/>
            <p:cNvCxnSpPr/>
            <p:nvPr/>
          </p:nvCxnSpPr>
          <p:spPr>
            <a:xfrm>
              <a:off x="3733800" y="5537385"/>
              <a:ext cx="6054153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12"/>
            <p:cNvCxnSpPr/>
            <p:nvPr/>
          </p:nvCxnSpPr>
          <p:spPr>
            <a:xfrm>
              <a:off x="9774567" y="5537385"/>
              <a:ext cx="2171700" cy="0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3877056" y="3383280"/>
            <a:ext cx="475488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36" name="Google Shape;136;p13"/>
            <p:cNvCxnSpPr/>
            <p:nvPr/>
          </p:nvCxnSpPr>
          <p:spPr>
            <a:xfrm>
              <a:off x="3733800" y="5539861"/>
              <a:ext cx="6054153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3"/>
            <p:cNvCxnSpPr/>
            <p:nvPr/>
          </p:nvCxnSpPr>
          <p:spPr>
            <a:xfrm>
              <a:off x="9783803" y="5539861"/>
              <a:ext cx="2171700" cy="0"/>
            </a:xfrm>
            <a:prstGeom prst="straightConnector1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322576" y="2953512"/>
            <a:ext cx="7470648" cy="329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light">
  <p:cSld name="Title and two column ligh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3"/>
          </p:nvPr>
        </p:nvSpPr>
        <p:spPr>
          <a:xfrm>
            <a:off x="36576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4"/>
          </p:nvPr>
        </p:nvSpPr>
        <p:spPr>
          <a:xfrm>
            <a:off x="5943600" y="340156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2077471" y="5539116"/>
              <a:ext cx="4755396" cy="0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6816103" y="5539117"/>
              <a:ext cx="6742176" cy="0"/>
            </a:xfrm>
            <a:prstGeom prst="straightConnector1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on the right">
  <p:cSld name="Two content on the righ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245352" y="125272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3"/>
          </p:nvPr>
        </p:nvSpPr>
        <p:spPr>
          <a:xfrm>
            <a:off x="5989320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4"/>
          </p:nvPr>
        </p:nvSpPr>
        <p:spPr>
          <a:xfrm>
            <a:off x="5989320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51" name="Google Shape;51;p5"/>
            <p:cNvCxnSpPr/>
            <p:nvPr/>
          </p:nvCxnSpPr>
          <p:spPr>
            <a:xfrm>
              <a:off x="5475479" y="5537976"/>
              <a:ext cx="3060700" cy="0"/>
            </a:xfrm>
            <a:prstGeom prst="straightConnector1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5"/>
            <p:cNvCxnSpPr/>
            <p:nvPr/>
          </p:nvCxnSpPr>
          <p:spPr>
            <a:xfrm rot="10800000" flipH="1">
              <a:off x="8537690" y="5537794"/>
              <a:ext cx="1216871" cy="364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 band">
  <p:cSld name="Title and content dark band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Arial"/>
              <a:buNone/>
              <a:defRPr sz="5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49224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36576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5943600" y="393192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5400000" flipH="1">
            <a:off x="10221416" y="-151507"/>
            <a:ext cx="2914651" cy="7294360"/>
            <a:chOff x="5934529" y="51760740"/>
            <a:chExt cx="5580185" cy="7294360"/>
          </a:xfrm>
        </p:grpSpPr>
        <p:cxnSp>
          <p:nvCxnSpPr>
            <p:cNvPr id="62" name="Google Shape;62;p6"/>
            <p:cNvCxnSpPr/>
            <p:nvPr/>
          </p:nvCxnSpPr>
          <p:spPr>
            <a:xfrm rot="10800000">
              <a:off x="5934529" y="51760740"/>
              <a:ext cx="0" cy="7294360"/>
            </a:xfrm>
            <a:prstGeom prst="straightConnector1">
              <a:avLst/>
            </a:prstGeom>
            <a:noFill/>
            <a:ln w="444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11514714" y="53474916"/>
              <a:ext cx="0" cy="3866008"/>
            </a:xfrm>
            <a:prstGeom prst="straightConnector1">
              <a:avLst/>
            </a:prstGeom>
            <a:noFill/>
            <a:ln w="444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69" name="Google Shape;69;p7"/>
            <p:cNvCxnSpPr/>
            <p:nvPr/>
          </p:nvCxnSpPr>
          <p:spPr>
            <a:xfrm>
              <a:off x="2286319" y="5546299"/>
              <a:ext cx="7391400" cy="0"/>
            </a:xfrm>
            <a:prstGeom prst="straightConnector1">
              <a:avLst/>
            </a:prstGeom>
            <a:noFill/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9676016" y="5547202"/>
              <a:ext cx="2411430" cy="0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2322576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2322576" y="444398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3"/>
          </p:nvPr>
        </p:nvSpPr>
        <p:spPr>
          <a:xfrm>
            <a:off x="2020824" y="3401568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4"/>
          </p:nvPr>
        </p:nvSpPr>
        <p:spPr>
          <a:xfrm>
            <a:off x="2020824" y="4901184"/>
            <a:ext cx="8379220" cy="9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on the right dark">
  <p:cSld name="Two content on the right dar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Arial"/>
              <a:buNone/>
              <a:defRPr sz="5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6245352" y="135331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 b="1">
                <a:solidFill>
                  <a:schemeClr val="accent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245352" y="350215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 b="1">
                <a:solidFill>
                  <a:schemeClr val="accent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3"/>
          </p:nvPr>
        </p:nvSpPr>
        <p:spPr>
          <a:xfrm>
            <a:off x="5971032" y="179222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4"/>
          </p:nvPr>
        </p:nvSpPr>
        <p:spPr>
          <a:xfrm>
            <a:off x="5971032" y="3941064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85" name="Google Shape;85;p8"/>
            <p:cNvCxnSpPr/>
            <p:nvPr/>
          </p:nvCxnSpPr>
          <p:spPr>
            <a:xfrm>
              <a:off x="5464255" y="5541151"/>
              <a:ext cx="3991534" cy="0"/>
            </a:xfrm>
            <a:prstGeom prst="straightConnector1">
              <a:avLst/>
            </a:prstGeom>
            <a:noFill/>
            <a:ln w="571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9454487" y="5541151"/>
              <a:ext cx="1676400" cy="0"/>
            </a:xfrm>
            <a:prstGeom prst="straightConnector1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49224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433425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3"/>
          </p:nvPr>
        </p:nvSpPr>
        <p:spPr>
          <a:xfrm>
            <a:off x="365760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4"/>
          </p:nvPr>
        </p:nvSpPr>
        <p:spPr>
          <a:xfrm>
            <a:off x="4005072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96" name="Google Shape;96;p9"/>
            <p:cNvCxnSpPr/>
            <p:nvPr/>
          </p:nvCxnSpPr>
          <p:spPr>
            <a:xfrm>
              <a:off x="2792270" y="5541172"/>
              <a:ext cx="6760464" cy="0"/>
            </a:xfrm>
            <a:prstGeom prst="straightConnector1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9"/>
            <p:cNvCxnSpPr/>
            <p:nvPr/>
          </p:nvCxnSpPr>
          <p:spPr>
            <a:xfrm>
              <a:off x="9552734" y="5541330"/>
              <a:ext cx="4631436" cy="0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8" name="Google Shape;98;p9"/>
          <p:cNvSpPr txBox="1">
            <a:spLocks noGrp="1"/>
          </p:cNvSpPr>
          <p:nvPr>
            <p:ph type="body" idx="5"/>
          </p:nvPr>
        </p:nvSpPr>
        <p:spPr>
          <a:xfrm>
            <a:off x="826617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>
                <a:solidFill>
                  <a:schemeClr val="dk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6"/>
          </p:nvPr>
        </p:nvSpPr>
        <p:spPr>
          <a:xfrm>
            <a:off x="7973568" y="4114800"/>
            <a:ext cx="3282696" cy="9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dark">
  <p:cSld name="Title and two column dar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/>
          <p:nvPr/>
        </p:nvCxnSpPr>
        <p:spPr>
          <a:xfrm>
            <a:off x="4267200" y="2523744"/>
            <a:ext cx="7924800" cy="883"/>
          </a:xfrm>
          <a:prstGeom prst="straightConnector1">
            <a:avLst/>
          </a:prstGeom>
          <a:noFill/>
          <a:ln w="571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0"/>
          <p:cNvCxnSpPr/>
          <p:nvPr/>
        </p:nvCxnSpPr>
        <p:spPr>
          <a:xfrm>
            <a:off x="723384" y="2523744"/>
            <a:ext cx="3543816" cy="0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649224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2"/>
          </p:nvPr>
        </p:nvSpPr>
        <p:spPr>
          <a:xfrm>
            <a:off x="6236208" y="2971800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3"/>
          </p:nvPr>
        </p:nvSpPr>
        <p:spPr>
          <a:xfrm>
            <a:off x="36576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4"/>
          </p:nvPr>
        </p:nvSpPr>
        <p:spPr>
          <a:xfrm>
            <a:off x="5943600" y="3401568"/>
            <a:ext cx="5111496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ctrTitle"/>
          </p:nvPr>
        </p:nvSpPr>
        <p:spPr>
          <a:xfrm>
            <a:off x="2267712" y="2036826"/>
            <a:ext cx="6400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INTERNSHIP REPORT</a:t>
            </a:r>
            <a:endParaRPr dirty="0"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3982212" y="4637913"/>
            <a:ext cx="5604848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dk1"/>
                </a:solidFill>
              </a:rPr>
              <a:t>Name: </a:t>
            </a:r>
            <a:r>
              <a:rPr lang="en-US" dirty="0" err="1">
                <a:solidFill>
                  <a:schemeClr val="dk1"/>
                </a:solidFill>
              </a:rPr>
              <a:t>Siddavatam</a:t>
            </a:r>
            <a:r>
              <a:rPr lang="en-US" dirty="0">
                <a:solidFill>
                  <a:schemeClr val="dk1"/>
                </a:solidFill>
              </a:rPr>
              <a:t> Lakshmi Pranathi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dk1"/>
                </a:solidFill>
              </a:rPr>
              <a:t>Register Number: 192124046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r="50128"/>
          <a:stretch/>
        </p:blipFill>
        <p:spPr>
          <a:xfrm>
            <a:off x="156481" y="156464"/>
            <a:ext cx="356082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l="50128"/>
          <a:stretch/>
        </p:blipFill>
        <p:spPr>
          <a:xfrm>
            <a:off x="8393674" y="156464"/>
            <a:ext cx="3560822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411479" y="1112359"/>
            <a:ext cx="6611489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Summarization of internship experience.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3"/>
          </p:nvPr>
        </p:nvSpPr>
        <p:spPr>
          <a:xfrm>
            <a:off x="411480" y="1680771"/>
            <a:ext cx="4754880" cy="20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Hexaware internship helped bridge the gap between classroom knowledge and industry practices. I learned to think like a developer, write scalable code, and manage project components end-to-end.</a:t>
            </a:r>
            <a:endParaRPr dirty="0"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2"/>
          </p:nvPr>
        </p:nvSpPr>
        <p:spPr>
          <a:xfrm>
            <a:off x="338328" y="3706811"/>
            <a:ext cx="575767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Reflect on how the internship aligned with my career goals.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4"/>
          </p:nvPr>
        </p:nvSpPr>
        <p:spPr>
          <a:xfrm>
            <a:off x="411479" y="4765761"/>
            <a:ext cx="4754880" cy="153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dirty="0"/>
              <a:t>This internship prepared me for roles such as: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Developer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Analyst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Junior Full Stack Developer (Foundation)</a:t>
            </a:r>
            <a:endParaRPr lang="en-US" dirty="0"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1796716" y="1112360"/>
            <a:ext cx="7191836" cy="110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ATTACHMENTS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9F64C57-9286-DF70-49C1-539CF9EB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03" y="2213810"/>
            <a:ext cx="3513597" cy="3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493B08-D150-E1F5-2FE9-982559A09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t="15735" r="35447" b="3721"/>
          <a:stretch/>
        </p:blipFill>
        <p:spPr bwMode="auto">
          <a:xfrm>
            <a:off x="5159830" y="2213809"/>
            <a:ext cx="4224136" cy="32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2346960" y="1430955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08976" y="2679032"/>
            <a:ext cx="11574048" cy="402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Introduction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Company Overview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Internship Objectives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Work Responsibilities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Challenges and Solutions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Skills Gained and Knowledge Acquired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Contribution to the Organization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en-US" dirty="0"/>
              <a:t>Conclusion</a:t>
            </a:r>
            <a:endParaRPr dirty="0"/>
          </a:p>
          <a:p>
            <a:pPr marL="342900" lvl="0" indent="-203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endParaRPr dirty="0"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51052" y="2991853"/>
            <a:ext cx="3749707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About me.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2"/>
          </p:nvPr>
        </p:nvSpPr>
        <p:spPr>
          <a:xfrm>
            <a:off x="3900759" y="2991853"/>
            <a:ext cx="3749707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 dirty="0"/>
              <a:t>Purpose of the internship </a:t>
            </a:r>
            <a:endParaRPr dirty="0"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3"/>
          </p:nvPr>
        </p:nvSpPr>
        <p:spPr>
          <a:xfrm>
            <a:off x="151052" y="3552825"/>
            <a:ext cx="3692893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Siddavatam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Lakshmi Pranathi,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B.Tech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student from the Department of Artificial Intelligence and Data Science.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"/>
          </p:nvPr>
        </p:nvSpPr>
        <p:spPr>
          <a:xfrm>
            <a:off x="3900759" y="3552824"/>
            <a:ext cx="3692893" cy="233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gain hands-on experience in Python development and SQL database management while contributing to real-time coding projects and mini-systems.</a:t>
            </a:r>
            <a:endParaRPr dirty="0"/>
          </a:p>
        </p:txBody>
      </p:sp>
      <p:sp>
        <p:nvSpPr>
          <p:cNvPr id="182" name="Google Shape;182;p20"/>
          <p:cNvSpPr txBox="1"/>
          <p:nvPr/>
        </p:nvSpPr>
        <p:spPr>
          <a:xfrm>
            <a:off x="7793581" y="2996666"/>
            <a:ext cx="4241938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Duration and location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8412839" y="3978265"/>
            <a:ext cx="3692893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728623" y="3482390"/>
            <a:ext cx="4371854" cy="254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Interned at Hexaware Technologies Limited from 13th March 2025 to 29th May 2025. Internship was conducted in hybrid mode — with virtual mentorship and project execution from Hexaware Chennai Office.</a:t>
            </a:r>
          </a:p>
          <a:p>
            <a:pPr>
              <a:lnSpc>
                <a:spcPct val="150000"/>
              </a:lnSpc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/>
              <a:t>COMPANY OVERVIEW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5138447" y="639834"/>
            <a:ext cx="6925216" cy="147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About the Organization.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3"/>
          </p:nvPr>
        </p:nvSpPr>
        <p:spPr>
          <a:xfrm>
            <a:off x="5138446" y="1265996"/>
            <a:ext cx="6386041" cy="28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Founded in 1990, Hexaware is a global IT services company with headquarters in Navi Mumbai. It specializes in automation, cloud, and data science services.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 and Clients:</a:t>
            </a:r>
          </a:p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IT consulting, cloud enablement, automation, AI, ERP, and BPO services for global clients including Fortune 500 companies across banking, healthcare, retail, and logistics.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2"/>
          </p:nvPr>
        </p:nvSpPr>
        <p:spPr>
          <a:xfrm>
            <a:off x="5138445" y="4228136"/>
            <a:ext cx="5785586" cy="49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The department I worked in.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4"/>
          </p:nvPr>
        </p:nvSpPr>
        <p:spPr>
          <a:xfrm>
            <a:off x="5138445" y="4746118"/>
            <a:ext cx="6540207" cy="154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was assigned to the Coding &amp; Automation Practice Unit, where I worked under the mentorship of Sudha (HR Coordinator). During my internship, I learned from several automation projects and gained valuable experience in coding and process optimization.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Arial"/>
              <a:buNone/>
            </a:pPr>
            <a:r>
              <a:rPr lang="en-US"/>
              <a:t>INTERNSHIP OBJECTIVES</a:t>
            </a:r>
            <a:br>
              <a:rPr lang="en-US"/>
            </a:b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649224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Primary objectives of internship..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2"/>
          </p:nvPr>
        </p:nvSpPr>
        <p:spPr>
          <a:xfrm>
            <a:off x="603504" y="4090219"/>
            <a:ext cx="4754880" cy="229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Strengthen Python coding and SQL proficiency through real-world mini-projects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backend logic and connect applications to relational databases.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Agile methodology and team collaboration practices.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3"/>
          </p:nvPr>
        </p:nvSpPr>
        <p:spPr>
          <a:xfrm>
            <a:off x="6131052" y="4186989"/>
            <a:ext cx="4754880" cy="229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confidence in writing clean, modular code.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Prepare for roles like Python Developer or Data Analyst.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 familiarity with professional tools like Git, VS Code, and SQL Server.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131052" y="3483864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Hoped to achieve during the internship.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2322576" y="981556"/>
            <a:ext cx="749808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/>
              <a:t>WORK RESPONSIBILITIES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477520" y="2851498"/>
            <a:ext cx="4351154" cy="115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Projects I worked on or assisted with.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3"/>
          </p:nvPr>
        </p:nvSpPr>
        <p:spPr>
          <a:xfrm>
            <a:off x="306070" y="3763085"/>
            <a:ext cx="4950754" cy="198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indent="-28575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Hospital Management System</a:t>
            </a:r>
          </a:p>
          <a:p>
            <a:pPr marL="387350" indent="-28575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Library Management System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87350" indent="-28575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Crime Management Challenge</a:t>
            </a:r>
          </a:p>
          <a:p>
            <a:pPr marL="387350" indent="-28575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Order Management System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87350" indent="-28575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Visual Art Gallery Case Study</a:t>
            </a:r>
          </a:p>
          <a:p>
            <a:pPr marL="387350" indent="-285750"/>
            <a:endParaRPr lang="en-US" dirty="0"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2"/>
          </p:nvPr>
        </p:nvSpPr>
        <p:spPr>
          <a:xfrm>
            <a:off x="6535900" y="2851498"/>
            <a:ext cx="5259860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My main tasks and responsibilities.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4"/>
          </p:nvPr>
        </p:nvSpPr>
        <p:spPr>
          <a:xfrm>
            <a:off x="6535900" y="3428999"/>
            <a:ext cx="4950754" cy="305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Developed Python modules with database connectivity using `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pyodbc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Designed and executed SQL queries for CRUD operations.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Used Git for version control and documentation of each module.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Participated in daily SME connects and weekly project reviews.</a:t>
            </a:r>
            <a:endParaRPr dirty="0"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2887" y="2730337"/>
            <a:ext cx="5027435" cy="185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Font typeface="Arial"/>
              <a:buNone/>
            </a:pPr>
            <a:r>
              <a:rPr lang="en-US"/>
              <a:t>CHALLENGES AND SOLUTIONS</a:t>
            </a: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6117016" y="4098258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</a:pPr>
            <a:r>
              <a:rPr lang="en-US"/>
              <a:t>How I addressed or overcame them.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3"/>
          </p:nvPr>
        </p:nvSpPr>
        <p:spPr>
          <a:xfrm>
            <a:off x="5842696" y="4873498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Referred to official documentation and online tutorials.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VS Code debugging tools and print statements.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2"/>
          </p:nvPr>
        </p:nvSpPr>
        <p:spPr>
          <a:xfrm>
            <a:off x="6117016" y="956501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</a:pPr>
            <a:r>
              <a:rPr lang="en-US"/>
              <a:t>Challenges I faced during my internship.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4"/>
          </p:nvPr>
        </p:nvSpPr>
        <p:spPr>
          <a:xfrm>
            <a:off x="5842696" y="1746250"/>
            <a:ext cx="4754880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 connecting Python to SQL Server (`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pyodbc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` config errors)..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Difficulty connecting Python to SQL Server (`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pyodbc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` config errors).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634786" y="1074420"/>
            <a:ext cx="10871708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 dirty="0"/>
              <a:t>SKILLS GAINED AND KNOWLEDGE ACQUIRED</a:t>
            </a:r>
            <a:br>
              <a:rPr lang="en-US" sz="5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828780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/>
              <a:t>Pictures if any..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4334256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 professional and personal skills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developed.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4"/>
          </p:nvPr>
        </p:nvSpPr>
        <p:spPr>
          <a:xfrm>
            <a:off x="4169664" y="4166646"/>
            <a:ext cx="3282696" cy="245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3 programming, exception handling, file structuring.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SQL query design, database schema creation, `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pyodbc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 integration.</a:t>
            </a:r>
            <a:endParaRPr dirty="0"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5"/>
          </p:nvPr>
        </p:nvSpPr>
        <p:spPr>
          <a:xfrm>
            <a:off x="453858" y="2980944"/>
            <a:ext cx="328269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ools, software, or methodologies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learned.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body" idx="6"/>
          </p:nvPr>
        </p:nvSpPr>
        <p:spPr>
          <a:xfrm>
            <a:off x="411480" y="4233461"/>
            <a:ext cx="3282696" cy="227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Python, SQL Server, Visual Studio Code, Git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Internal LMS, Udemy resources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Agile project management practices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7369472-F6DB-D0C6-F592-90F94326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2" y="3647093"/>
            <a:ext cx="3889541" cy="26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603504" y="1073975"/>
            <a:ext cx="11192256" cy="5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CONTRIBUTION TO THE ORGANIZATION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649224" y="2726531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How my work added value to the organization.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2"/>
          </p:nvPr>
        </p:nvSpPr>
        <p:spPr>
          <a:xfrm>
            <a:off x="6240379" y="2730542"/>
            <a:ext cx="4828032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Feedback received from my supervisor or team.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3"/>
          </p:nvPr>
        </p:nvSpPr>
        <p:spPr>
          <a:xfrm>
            <a:off x="365760" y="3640932"/>
            <a:ext cx="5111496" cy="23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Designing modular Python applications for real-world workflows.</a:t>
            </a: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Connecting apps to backend databases for real-time data handling.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87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Maintaining clean documentation and flowcharts for project review.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4"/>
          </p:nvPr>
        </p:nvSpPr>
        <p:spPr>
          <a:xfrm>
            <a:off x="6096000" y="3636921"/>
            <a:ext cx="5111496" cy="233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7350" indent="-28575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Praised for timely task completion and self-driven debugging.</a:t>
            </a:r>
          </a:p>
          <a:p>
            <a:pPr marL="387350" indent="-28575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Recognized for clear documentation and proactive code reviews.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87350" indent="-28575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Appreciated for collaborative attitude during peer discussions.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r="88329"/>
          <a:stretch/>
        </p:blipFill>
        <p:spPr>
          <a:xfrm>
            <a:off x="11261256" y="156460"/>
            <a:ext cx="833333" cy="9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l="50128" r="33632"/>
          <a:stretch/>
        </p:blipFill>
        <p:spPr>
          <a:xfrm>
            <a:off x="97411" y="156460"/>
            <a:ext cx="1159497" cy="9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INTERNSHIP REPORT</vt:lpstr>
      <vt:lpstr>TABLE OF CONTENTS</vt:lpstr>
      <vt:lpstr>INTRODUCTION</vt:lpstr>
      <vt:lpstr>COMPANY OVERVIEW</vt:lpstr>
      <vt:lpstr>INTERNSHIP OBJECTIVES </vt:lpstr>
      <vt:lpstr>WORK RESPONSIBILITIES</vt:lpstr>
      <vt:lpstr>CHALLENGES AND SOLUTIONS</vt:lpstr>
      <vt:lpstr>SKILLS GAINED AND KNOWLEDGE ACQUIRED </vt:lpstr>
      <vt:lpstr>CONTRIBUTION TO THE ORGANIZATION</vt:lpstr>
      <vt:lpstr>CONCLUSION</vt:lpstr>
      <vt:lpstr>ATTACHMENTS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Aswini, Sammireddy (Contractor)</cp:lastModifiedBy>
  <cp:revision>1</cp:revision>
  <dcterms:modified xsi:type="dcterms:W3CDTF">2025-07-04T13:07:55Z</dcterms:modified>
</cp:coreProperties>
</file>