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Basic DevOps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Collaboration, Automation, Continuous Improvement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&amp;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Draw your own DevOps lifecycle with tools.</a:t>
            </a:r>
          </a:p>
          <a:p>
            <a:pPr/>
            <a:r>
              <a:t>Define CI vs CD.</a:t>
            </a:r>
          </a:p>
          <a:p>
            <a:pPr/>
            <a:r>
              <a:t>Describe how a code change moves through a pipeline.</a:t>
            </a:r>
          </a:p>
          <a:p>
            <a:pPr/>
            <a:r>
              <a:t>Use Jenkins to build &amp; deploy a sample project.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DevOps = Development + Operations</a:t>
            </a:r>
          </a:p>
          <a:p>
            <a:pPr/>
            <a:r>
              <a:t>A cultural shift that unites developers &amp; operations teams.</a:t>
            </a:r>
          </a:p>
          <a:p>
            <a:pPr/>
            <a:r>
              <a:t>Goal: Deliver reliable, scalable software faster.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DevOps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Faster software delivery.</a:t>
            </a:r>
          </a:p>
          <a:p>
            <a:pPr/>
            <a:r>
              <a:t>Improved collaboration.</a:t>
            </a:r>
          </a:p>
          <a:p>
            <a:pPr/>
            <a:r>
              <a:t>Reduced failures &amp; faster recovery.</a:t>
            </a:r>
          </a:p>
          <a:p>
            <a:pPr/>
            <a:r>
              <a:t>Continuous improvement.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Collaboration</a:t>
            </a:r>
          </a:p>
          <a:p>
            <a:pPr/>
            <a:r>
              <a:t>Continuous Integration &amp; Delivery (CI/CD)</a:t>
            </a:r>
          </a:p>
          <a:p>
            <a:pPr/>
            <a:r>
              <a:t>Infrastructure as Code (IaC)</a:t>
            </a:r>
          </a:p>
          <a:p>
            <a:pPr/>
            <a:r>
              <a:t>Automated Testing</a:t>
            </a:r>
          </a:p>
          <a:p>
            <a:pPr/>
            <a:r>
              <a:t>Feedback &amp; Monitoring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DevOps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Plan → Develop → Build → Test → Release → Deploy → Operate → Monitor</a:t>
            </a:r>
          </a:p>
          <a:p>
            <a:pPr/>
            <a:r>
              <a:t>Example tools per stage: Jira, Git, Jenkins, Maven, Selenium, AWS, Kubernetes, Prometheus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 vs 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CI: Continuous Integration – Frequent code merges, early bug detection.</a:t>
            </a:r>
          </a:p>
          <a:p>
            <a:pPr/>
            <a:r>
              <a:t>CD: Continuous Delivery/Deployment – Automated release process, faster time to market.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Pipeline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Developer commits code to Git.</a:t>
            </a:r>
          </a:p>
          <a:p>
            <a:pPr/>
            <a:r>
              <a:t>Jenkins triggers a build.</a:t>
            </a:r>
          </a:p>
          <a:p>
            <a:pPr/>
            <a:r>
              <a:t>Automated tests run.</a:t>
            </a:r>
          </a:p>
          <a:p>
            <a:pPr/>
            <a:r>
              <a:t>Docker image created.</a:t>
            </a:r>
          </a:p>
          <a:p>
            <a:pPr/>
            <a:r>
              <a:t>Deployment to Kubernetes/AWS.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Jenkins</a:t>
            </a:r>
          </a:p>
          <a:p>
            <a:pPr/>
            <a:r>
              <a:t>Git</a:t>
            </a:r>
          </a:p>
          <a:p>
            <a:pPr/>
            <a:r>
              <a:t>Docker</a:t>
            </a:r>
          </a:p>
          <a:p>
            <a:pPr/>
            <a:r>
              <a:t>Kubernetes</a:t>
            </a:r>
          </a:p>
          <a:p>
            <a:pPr/>
            <a:r>
              <a:t>Terraform</a:t>
            </a:r>
          </a:p>
          <a:p>
            <a:pPr/>
            <a:r>
              <a:t>Ansible</a:t>
            </a:r>
          </a:p>
          <a:p>
            <a:pPr/>
            <a:r>
              <a:t>AWS</a:t>
            </a:r>
          </a:p>
          <a:p>
            <a:pPr/>
            <a:r>
              <a:t>Prometheus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 – What is DevOps?</a:t>
            </a:r>
          </a:p>
          <a:p>
            <a:pPr/>
            <a:r>
              <a:t>Atlassian DevOps Lifecycle</a:t>
            </a:r>
          </a:p>
          <a:p>
            <a:pPr/>
            <a:r>
              <a:t>DevOps Roadmap GitHub</a:t>
            </a:r>
          </a:p>
          <a:p>
            <a:pPr/>
            <a:r>
              <a:t>YouTube: DevOps in 100 Seconds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