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Infrastructure as Code (IaC): Terraform + CloudFormation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Automating Infrastructure with 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Lab: VMware ESXi using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Objective: Provision a VM on VMware ESXi using Terraform.</a:t>
            </a:r>
          </a:p>
          <a:p>
            <a:pPr>
              <a:defRPr sz="2000"/>
            </a:pPr>
            <a:r>
              <a:t>Steps:</a:t>
            </a:r>
          </a:p>
          <a:p>
            <a:pPr>
              <a:defRPr sz="2000"/>
            </a:pPr>
            <a:r>
              <a:t>- Install Terraform</a:t>
            </a:r>
          </a:p>
          <a:p>
            <a:pPr>
              <a:defRPr sz="2000"/>
            </a:pPr>
            <a:r>
              <a:t>- Configure provider (vsphere)</a:t>
            </a:r>
          </a:p>
          <a:p>
            <a:pPr>
              <a:defRPr sz="2000"/>
            </a:pPr>
            <a:r>
              <a:t>- Write main.tf for VM settings</a:t>
            </a:r>
          </a:p>
          <a:p>
            <a:pPr>
              <a:defRPr sz="2000"/>
            </a:pPr>
            <a:r>
              <a:t>- Run: terraform init → plan → apply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IaC enables efficient, repeatable infrastructure setup.</a:t>
            </a:r>
          </a:p>
          <a:p>
            <a:pPr>
              <a:defRPr sz="2000"/>
            </a:pPr>
            <a:r>
              <a:t>Terraform: Multi-cloud, modular, strong community.</a:t>
            </a:r>
          </a:p>
          <a:p>
            <a:pPr>
              <a:defRPr sz="2000"/>
            </a:pPr>
            <a:r>
              <a:t>CloudFormation: AWS-integrated, secure, native syntax.</a:t>
            </a:r>
          </a:p>
          <a:p>
            <a:pPr>
              <a:defRPr sz="2000"/>
            </a:pPr>
            <a:r>
              <a:t>Lab helps practice on VMware ESXi setup using Terraform.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What is Infrastructure as Code (IaC)?</a:t>
            </a:r>
          </a:p>
          <a:p>
            <a:pPr>
              <a:defRPr sz="2000"/>
            </a:pPr>
            <a:r>
              <a:t>Terraform: Concepts and Examples</a:t>
            </a:r>
          </a:p>
          <a:p>
            <a:pPr>
              <a:defRPr sz="2000"/>
            </a:pPr>
            <a:r>
              <a:t>CloudFormation: Concepts and Examples</a:t>
            </a:r>
          </a:p>
          <a:p>
            <a:pPr>
              <a:defRPr sz="2000"/>
            </a:pPr>
            <a:r>
              <a:t>Tooling and Resources</a:t>
            </a:r>
          </a:p>
          <a:p>
            <a:pPr>
              <a:defRPr sz="2000"/>
            </a:pPr>
            <a:r>
              <a:t>Practice Scenarios</a:t>
            </a:r>
          </a:p>
          <a:p>
            <a:pPr>
              <a:defRPr sz="2000"/>
            </a:pPr>
            <a:r>
              <a:t>Lab: VMware ESXi with Terraform</a:t>
            </a:r>
          </a:p>
          <a:p>
            <a:pPr>
              <a:defRPr sz="2000"/>
            </a:pPr>
            <a:r>
              <a:t>Summary and Key Takeaways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IaC?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rPr lang="en-US" dirty="0" err="1" smtClean="0"/>
              <a:t>Iac</a:t>
            </a:r>
            <a:r>
              <a:rPr lang="en-US" dirty="0" smtClean="0"/>
              <a:t> Infrastructure as a Code </a:t>
            </a:r>
          </a:p>
          <a:p>
            <a:pPr>
              <a:defRPr sz="2000"/>
            </a:pPr>
            <a:r>
              <a:rPr lang="en-US" dirty="0" smtClean="0"/>
              <a:t>Here Infrastructure means resource  used to run our application on cloud .</a:t>
            </a:r>
          </a:p>
          <a:p>
            <a:pPr>
              <a:defRPr sz="2000"/>
            </a:pPr>
            <a:r>
              <a:rPr lang="en-US" dirty="0" smtClean="0"/>
              <a:t>It </a:t>
            </a:r>
            <a:r>
              <a:rPr smtClean="0"/>
              <a:t>allows </a:t>
            </a:r>
            <a:r>
              <a:t>you to manage infrastructure using code rather than manual processes.</a:t>
            </a:r>
          </a:p>
          <a:p>
            <a:pPr>
              <a:defRPr sz="2000"/>
            </a:pPr>
            <a:r>
              <a:t>Benefits: consistency, repeatability, automation, version control.</a:t>
            </a:r>
          </a:p>
          <a:p>
            <a:pPr>
              <a:defRPr sz="2000"/>
            </a:pPr>
            <a:r>
              <a:t>Analogy: IaC is like writing a recipe for your server setup.</a:t>
            </a:r>
          </a:p>
          <a:p>
            <a:pPr>
              <a:defRPr sz="2000"/>
            </a:pPr>
            <a:r>
              <a:t>Example: A Terraform script can spin up an EC2 instance with a specific AMI and configuration.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rPr lang="en-US" dirty="0" smtClean="0"/>
              <a:t>It is a </a:t>
            </a:r>
            <a:r>
              <a:rPr smtClean="0"/>
              <a:t>HashiCorp </a:t>
            </a:r>
            <a:r>
              <a:t>tool, uses HCL (HashiCorp Configuration Language).</a:t>
            </a:r>
          </a:p>
          <a:p>
            <a:pPr>
              <a:defRPr sz="2000"/>
            </a:pPr>
            <a:r>
              <a:t>Supports multiple providers (AWS, Azure, VMware, etc.).</a:t>
            </a:r>
          </a:p>
          <a:p>
            <a:pPr>
              <a:defRPr sz="2000"/>
            </a:pPr>
            <a:r>
              <a:t>Components: Providers, Resources, Variables, Outputs, Modules.</a:t>
            </a:r>
          </a:p>
          <a:p>
            <a:pPr>
              <a:defRPr sz="2000"/>
            </a:pPr>
            <a:r>
              <a:t>Example: Define an EC2 instance in Terraform code and deploy it in seconds.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resource "aws_instance" "web" {</a:t>
            </a:r>
          </a:p>
          <a:p>
            <a:pPr>
              <a:defRPr sz="2000"/>
            </a:pPr>
            <a:r>
              <a:t>  ami           = "ami-0abcd1234"</a:t>
            </a:r>
          </a:p>
          <a:p>
            <a:pPr>
              <a:defRPr sz="2000"/>
            </a:pPr>
            <a:r>
              <a:t>  instance_type = "t2.micro"</a:t>
            </a:r>
          </a:p>
          <a:p>
            <a:pPr>
              <a:defRPr sz="2000"/>
            </a:pPr>
            <a:r>
              <a:t>}</a:t>
            </a:r>
          </a:p>
          <a:p>
            <a:pPr>
              <a:defRPr sz="2000"/>
            </a:pPr>
            <a:r>
              <a:t>This code block provisions an AWS EC2 instance using a specific AMI.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CloudFormation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AWS-native IaC tool using YAML or JSON templates.</a:t>
            </a:r>
          </a:p>
          <a:p>
            <a:pPr>
              <a:defRPr sz="2000"/>
            </a:pPr>
            <a:r>
              <a:t>Concepts: Templates, Stacks, Parameters, Drift Detection, Stack Policies.</a:t>
            </a:r>
          </a:p>
          <a:p>
            <a:pPr>
              <a:defRPr sz="2000"/>
            </a:pPr>
            <a:r>
              <a:t>Integrated with AWS Management Console and CLI.</a:t>
            </a:r>
          </a:p>
          <a:p>
            <a:pPr>
              <a:defRPr sz="2000"/>
            </a:pPr>
            <a:r>
              <a:t>Example: A template defines an S3 bucket and deploys it with a single click.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Resources:</a:t>
            </a:r>
          </a:p>
          <a:p>
            <a:pPr>
              <a:defRPr sz="2000"/>
            </a:pPr>
            <a:r>
              <a:t>  MyBucket:</a:t>
            </a:r>
          </a:p>
          <a:p>
            <a:pPr>
              <a:defRPr sz="2000"/>
            </a:pPr>
            <a:r>
              <a:t>    Type: AWS::S3::Bucket</a:t>
            </a:r>
          </a:p>
          <a:p>
            <a:pPr>
              <a:defRPr sz="2000"/>
            </a:pPr>
            <a:r>
              <a:t>This YAML creates an S3 bucket using CloudFormation.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Terraform CLI, VS Code Terraform Plugin.</a:t>
            </a:r>
          </a:p>
          <a:p>
            <a:pPr>
              <a:defRPr sz="2000"/>
            </a:pPr>
            <a:r>
              <a:t>AWS CLI and CloudFormation Console.</a:t>
            </a:r>
          </a:p>
          <a:p>
            <a:pPr>
              <a:defRPr sz="2000"/>
            </a:pPr>
            <a:r>
              <a:t>Docs: Terraform Learn (learn.hashicorp.com)</a:t>
            </a:r>
          </a:p>
          <a:p>
            <a:pPr>
              <a:defRPr sz="2000"/>
            </a:pPr>
            <a:r>
              <a:t>Docs: AWS CloudFormation Template Guide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Provision EC2, VPC, and S3 using Terraform.</a:t>
            </a:r>
          </a:p>
          <a:p>
            <a:pPr>
              <a:defRPr sz="2000"/>
            </a:pPr>
            <a:r>
              <a:t>Create CloudFormation template for a 3-tier web app.</a:t>
            </a:r>
          </a:p>
          <a:p>
            <a:pPr>
              <a:defRPr sz="2000"/>
            </a:pPr>
            <a:r>
              <a:t>Use variables to deploy infrastructure for dev/stage/prod.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</TotalTime>
  <Words>425</Words>
  <Application>Microsoft Macintosh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Infrastructure as Code (IaC): Terraform + CloudFormation</vt:lpstr>
      <vt:lpstr>Agenda</vt:lpstr>
      <vt:lpstr>What is IaC?</vt:lpstr>
      <vt:lpstr>Terraform Overview</vt:lpstr>
      <vt:lpstr>Terraform Example</vt:lpstr>
      <vt:lpstr>CloudFormation Overview</vt:lpstr>
      <vt:lpstr>CloudFormation Example</vt:lpstr>
      <vt:lpstr>Tools and Resources</vt:lpstr>
      <vt:lpstr>Practice Ideas</vt:lpstr>
      <vt:lpstr>Lab: VMware ESXi using Terraform</vt:lpstr>
      <vt:lpstr>Summary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as Code (IaC): Terraform + CloudFormation</dc:title>
  <dc:subject/>
  <dc:creator/>
  <cp:keywords/>
  <dc:description>generated using python-pptx</dc:description>
  <cp:lastModifiedBy>Admin</cp:lastModifiedBy>
  <cp:revision>6</cp:revision>
  <dcterms:created xsi:type="dcterms:W3CDTF">2013-01-27T09:14:16Z</dcterms:created>
  <dcterms:modified xsi:type="dcterms:W3CDTF">2025-08-01T08:22:51Z</dcterms:modified>
  <cp:category/>
</cp:coreProperties>
</file>