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8463"/>
            <a:ext cx="7772400" cy="2661987"/>
          </a:xfrm>
        </p:spPr>
        <p:txBody>
          <a:bodyPr/>
          <a:lstStyle/>
          <a:p>
            <a:r>
              <a:t>AWS Hands-on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Creating EC2</a:t>
            </a:r>
            <a:r>
              <a:rPr/>
              <a:t>, </a:t>
            </a:r>
            <a:r>
              <a:rPr lang="en-US" dirty="0" smtClean="0"/>
              <a:t>S3</a:t>
            </a:r>
            <a:r>
              <a:rPr smtClean="0"/>
              <a:t>, </a:t>
            </a:r>
            <a:r>
              <a:rPr/>
              <a:t>and </a:t>
            </a:r>
            <a:r>
              <a:rPr lang="en-US" dirty="0" smtClean="0"/>
              <a:t>VPC</a:t>
            </a:r>
            <a:r>
              <a:rPr smtClean="0"/>
              <a:t> </a:t>
            </a:r>
            <a:r>
              <a:t>(AWS Console)</a:t>
            </a:r>
          </a:p>
          <a:p>
            <a:endParaRPr/>
          </a:p>
          <a:p>
            <a:r>
              <a:t>- Goal: Understand and create core AWS services (VPC, EC2, S3)</a:t>
            </a:r>
          </a:p>
          <a:p>
            <a:r>
              <a:t>- Method: Using AWS Management Console step-by-step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Subnet</a:t>
            </a:r>
            <a:r>
              <a:rPr>
                <a:latin typeface="Times New Roman" pitchFamily="18" charset="0"/>
                <a:cs typeface="Times New Roman" pitchFamily="18" charset="0"/>
              </a:rPr>
              <a:t>: A segment of the VPC network (like a LAN)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IGW </a:t>
            </a:r>
            <a:r>
              <a:rPr>
                <a:latin typeface="Times New Roman" pitchFamily="18" charset="0"/>
                <a:cs typeface="Times New Roman" pitchFamily="18" charset="0"/>
              </a:rPr>
              <a:t>(Internet Gateway): Enables internet access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>
                <a:latin typeface="Times New Roman" pitchFamily="18" charset="0"/>
                <a:cs typeface="Times New Roman" pitchFamily="18" charset="0"/>
              </a:rPr>
              <a:t>Subnet: MySubnet, CIDR: 10.0.1.0/24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>
                <a:latin typeface="Times New Roman" pitchFamily="18" charset="0"/>
                <a:cs typeface="Times New Roman" pitchFamily="18" charset="0"/>
              </a:rPr>
              <a:t>IGW: MyIGW and attach to MyVPC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Subnet and Internet Access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1. Go to Route Tables in VPC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2. Add Route: 0.0.0.0/0 → Target: MyIGW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3. Associate Subnet (MySubnet) to the route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 Table Setup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8358" y="2205789"/>
            <a:ext cx="76039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>
                <a:latin typeface="Times New Roman" pitchFamily="18" charset="0"/>
                <a:cs typeface="Times New Roman" pitchFamily="18" charset="0"/>
              </a:rPr>
              <a:t>Web Services (AWS) is a cloud platform offering over 200 services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Popular </a:t>
            </a:r>
            <a:r>
              <a:rPr>
                <a:latin typeface="Times New Roman" pitchFamily="18" charset="0"/>
                <a:cs typeface="Times New Roman" pitchFamily="18" charset="0"/>
              </a:rPr>
              <a:t>for hosting applications, storing data, and computing power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Pay-as-you-go </a:t>
            </a:r>
            <a:r>
              <a:rPr>
                <a:latin typeface="Times New Roman" pitchFamily="18" charset="0"/>
                <a:cs typeface="Times New Roman" pitchFamily="18" charset="0"/>
              </a:rPr>
              <a:t>model, scalable and secure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/>
          <a:lstStyle/>
          <a:p>
            <a:r>
              <a:t>What is AWS?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Elastic </a:t>
            </a:r>
            <a:r>
              <a:rPr>
                <a:latin typeface="Times New Roman" pitchFamily="18" charset="0"/>
                <a:cs typeface="Times New Roman" pitchFamily="18" charset="0"/>
              </a:rPr>
              <a:t>Compute Cloud (EC2) provides virtual servers (instances)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>
                <a:latin typeface="Times New Roman" pitchFamily="18" charset="0"/>
                <a:cs typeface="Times New Roman" pitchFamily="18" charset="0"/>
              </a:rPr>
              <a:t>can host applications, run software, or act as web servers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>
                <a:latin typeface="Times New Roman" pitchFamily="18" charset="0"/>
                <a:cs typeface="Times New Roman" pitchFamily="18" charset="0"/>
              </a:rPr>
              <a:t>OS, size, network, and storage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EC2?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1. Go to EC2 Dashboard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2. Click Launch Instance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3. Name: MyEC2, AMI: Amazon Linux / Ubuntu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4. Type: t2.micro (Free Tier)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5. Key Pair: Create or use existing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EC2 Instance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Use SSH and .pem file: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ssh -i mykey.pem ec2-user@&lt;Public-IP&gt;</a:t>
            </a:r>
          </a:p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You now have command-line access to the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 to EC2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>
                <a:latin typeface="Times New Roman" pitchFamily="18" charset="0"/>
                <a:cs typeface="Times New Roman" pitchFamily="18" charset="0"/>
              </a:rPr>
              <a:t>Storage Service (S3): Object storage for files, backups, websites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Highly </a:t>
            </a:r>
            <a:r>
              <a:rPr>
                <a:latin typeface="Times New Roman" pitchFamily="18" charset="0"/>
                <a:cs typeface="Times New Roman" pitchFamily="18" charset="0"/>
              </a:rPr>
              <a:t>durable and scalable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>
                <a:latin typeface="Times New Roman" pitchFamily="18" charset="0"/>
                <a:cs typeface="Times New Roman" pitchFamily="18" charset="0"/>
              </a:rPr>
              <a:t>for hosting static websites, storing logs or backups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S3?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Enable </a:t>
            </a:r>
            <a:r>
              <a:rPr>
                <a:latin typeface="Times New Roman" pitchFamily="18" charset="0"/>
                <a:cs typeface="Times New Roman" pitchFamily="18" charset="0"/>
              </a:rPr>
              <a:t>Static Hosting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>
                <a:latin typeface="Times New Roman" pitchFamily="18" charset="0"/>
                <a:cs typeface="Times New Roman" pitchFamily="18" charset="0"/>
              </a:rPr>
              <a:t>index.html as entry point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>
                <a:latin typeface="Times New Roman" pitchFamily="18" charset="0"/>
                <a:cs typeface="Times New Roman" pitchFamily="18" charset="0"/>
              </a:rPr>
              <a:t>a public website URL from 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Optional: Static Website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>
                <a:latin typeface="Times New Roman" pitchFamily="18" charset="0"/>
                <a:cs typeface="Times New Roman" pitchFamily="18" charset="0"/>
              </a:rPr>
              <a:t>Private Cloud (VPC) is your private network within AWS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>
                <a:latin typeface="Times New Roman" pitchFamily="18" charset="0"/>
                <a:cs typeface="Times New Roman" pitchFamily="18" charset="0"/>
              </a:rPr>
              <a:t>define: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>
                <a:latin typeface="Times New Roman" pitchFamily="18" charset="0"/>
                <a:cs typeface="Times New Roman" pitchFamily="18" charset="0"/>
              </a:rPr>
              <a:t>address range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Subnets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Gateways </a:t>
            </a:r>
            <a:r>
              <a:rPr>
                <a:latin typeface="Times New Roman" pitchFamily="18" charset="0"/>
                <a:cs typeface="Times New Roman" pitchFamily="18" charset="0"/>
              </a:rPr>
              <a:t>and routing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>
                <a:latin typeface="Times New Roman" pitchFamily="18" charset="0"/>
                <a:cs typeface="Times New Roman" pitchFamily="18" charset="0"/>
              </a:rPr>
              <a:t>your personal data center in the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VPC?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Step-by-step: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1. Go to VPC Dashboard in AWS Console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2. Click Create VPC → Name: MyVPC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3. IPv4 CIDR block: 10.0.0.0/16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4. Click Create VPC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Create VPC (Virtual Private Cloud)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384</Words>
  <Application>Microsoft Macintosh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AWS Hands-on Lab</vt:lpstr>
      <vt:lpstr>What is AWS?</vt:lpstr>
      <vt:lpstr>What is EC2?</vt:lpstr>
      <vt:lpstr>Launch EC2 Instance</vt:lpstr>
      <vt:lpstr>Connect to EC2</vt:lpstr>
      <vt:lpstr>What is S3?</vt:lpstr>
      <vt:lpstr>Optional: Static Website Hosting</vt:lpstr>
      <vt:lpstr>What is a VPC?</vt:lpstr>
      <vt:lpstr>Create VPC (Virtual Private Cloud)</vt:lpstr>
      <vt:lpstr>Subnet and Internet Access</vt:lpstr>
      <vt:lpstr>Route Table Setup</vt:lpstr>
      <vt:lpstr>Slide 12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Hands-on Lab</dc:title>
  <dc:subject/>
  <dc:creator/>
  <cp:keywords/>
  <dc:description>generated using python-pptx</dc:description>
  <cp:lastModifiedBy>Admin</cp:lastModifiedBy>
  <cp:revision>8</cp:revision>
  <dcterms:created xsi:type="dcterms:W3CDTF">2013-01-27T09:14:16Z</dcterms:created>
  <dcterms:modified xsi:type="dcterms:W3CDTF">2025-08-04T18:01:20Z</dcterms:modified>
  <cp:category/>
</cp:coreProperties>
</file>