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70" r:id="rId9"/>
    <p:sldId id="271" r:id="rId10"/>
    <p:sldId id="272" r:id="rId11"/>
    <p:sldId id="261" r:id="rId12"/>
    <p:sldId id="262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930" y="-7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7/24/2025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611" y="1243264"/>
            <a:ext cx="6649452" cy="1419726"/>
          </a:xfrm>
        </p:spPr>
        <p:txBody>
          <a:bodyPr/>
          <a:lstStyle/>
          <a:p>
            <a:r>
              <a:t>Networking </a:t>
            </a:r>
            <a:r>
              <a:rPr/>
              <a:t>Basics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</a:t>
            </a:r>
            <a:r>
              <a:rPr/>
              <a:t>: </a:t>
            </a:r>
            <a:r>
              <a:rPr lang="en-US" dirty="0" err="1" smtClean="0"/>
              <a:t>Aswini</a:t>
            </a:r>
            <a:endParaRPr lang="en-US" dirty="0" smtClean="0"/>
          </a:p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DNS translates domain names (like www.google.com) into IP addresses (like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142.250.195.4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so computers can understand and connect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Humans remember names, not numbers. DNS helps us use easy names instead of hard IPs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DNS (Domain Name System)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DNS servers: what they are and how they wor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2140" y="3299731"/>
            <a:ext cx="4678680" cy="27075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DHCP – Dynamic Host Configuration Protocol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DHCP automatically assigns IP addresses and other network settings to devices 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 we don’t have to manually assign IPs to every phone, laptop, or printer.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saves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time and avoids conflicts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dchp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27871"/>
            <a:ext cx="4876800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protocol is a set of rules that devices follow to communicate over a network.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Think of it as a language used between devices.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Protocol                                                     Use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Browsing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websites (http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://)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HTTPS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Secure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websites (https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://)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FTP     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File transfer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between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computers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SMTP      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Sending emails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TCP/UDP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Sending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data reliably or fast</a:t>
            </a:r>
            <a:endParaRPr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smtClean="0">
                <a:latin typeface="Times New Roman" pitchFamily="18" charset="0"/>
                <a:cs typeface="Times New Roman" pitchFamily="18" charset="0"/>
              </a:rPr>
              <a:t>Protocols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port is like a door number on your device used to identify specific services or apps.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service runs on a specific port number.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Port No                     Protocol                     Use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80                            HTTP                    Websites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(not secure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443                           HTTPS                  Secure websites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22                             SSH                       Remote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login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servers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21                             FTP                        File transfers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25                             SMTP                    Sending emails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53                             DNS                      Resolving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domain names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Ports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85416" y="2106592"/>
            <a:ext cx="520366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 </a:t>
            </a:r>
            <a:endParaRPr lang="en-US" sz="8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Networking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OSI Model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TCP/IP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IP address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NS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DHCP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Ports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Protocols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/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Networking is the process of connecting two or more computers or devices so they can share information, resources, and services.</a:t>
            </a:r>
          </a:p>
          <a:p>
            <a:pPr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 Networking</a:t>
            </a:r>
            <a:endParaRPr/>
          </a:p>
        </p:txBody>
      </p:sp>
      <p:pic>
        <p:nvPicPr>
          <p:cNvPr id="4" name="Picture 3" descr="network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194" y="2823411"/>
            <a:ext cx="5145024" cy="3183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Sharing Data: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Easily transfer files, documents, and media between devices.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Communication: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Send emails, chat, or make video calls.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Access to Internet: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Connect to the web for browsing, online apps, and cloud storage.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Centralized Storage: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Store data on a server so all users can access it securely.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Remote Access: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Work on systems or access files from anywhere.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Backup and Security: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Central backups and monitoring for better data safety.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Collaboration: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Teams can work together in real-time on shared tools and platforms.</a:t>
            </a:r>
          </a:p>
          <a:p>
            <a:pPr>
              <a:buNone/>
            </a:pPr>
            <a:r>
              <a:rPr lang="en-US" dirty="0" smtClean="0"/>
              <a:t> 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Networking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theoretical model that shows how data moves from one device to another over a network in 7 layers.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7 Layers of OSI (Top to Bottom):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What users see (browser)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Presentation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Data format (encryption, compression)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Session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Start/stop connections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Reliable delivery (TCP)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Routing (IP)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 Link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MAC addresses, switching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Cables, signals</a:t>
            </a:r>
          </a:p>
          <a:p>
            <a:pPr>
              <a:buNone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>
                <a:latin typeface="Times New Roman" pitchFamily="18" charset="0"/>
                <a:cs typeface="Times New Roman" pitchFamily="18" charset="0"/>
              </a:rPr>
              <a:t>OSI Model </a:t>
            </a:r>
          </a:p>
        </p:txBody>
      </p:sp>
      <p:pic>
        <p:nvPicPr>
          <p:cNvPr id="4" name="Picture 3" descr="OSI-model-layers-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863" y="2326106"/>
            <a:ext cx="2486526" cy="4146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real-world model used on the internet. It has 4 layers and maps to the OSI model.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 Layers of TCP/IP: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Application Layer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All user-related services (like HTTP, FTP)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Transport Layer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TCP/UDP for data delivery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Internet Layer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IP for addressing and routing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Network Access Layer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Deals with physical transmission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8758" y="274638"/>
            <a:ext cx="8654716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TCP/IP Stack (Transmission Control Protocol/Internet Protocol)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IP address is a unique number given to each device on a network. It helps Identify and locate the device.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Types of IP Addresses</a:t>
            </a:r>
          </a:p>
          <a:p>
            <a:pPr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1. Based on Usage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Private IP: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within local networks (not accessible from internet) Example:192.168.1.5, 10.0.0.1</a:t>
            </a:r>
          </a:p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IP: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Used on the Internet, globally unique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Example:49.205.200.18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🔹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Private 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Given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router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devices at home or office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Public IP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Given by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ISP (like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Jio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Airtel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visible on internet</a:t>
            </a:r>
          </a:p>
          <a:p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>
                <a:latin typeface="Times New Roman" pitchFamily="18" charset="0"/>
                <a:cs typeface="Times New Roman" pitchFamily="18" charset="0"/>
              </a:rPr>
              <a:t>IP </a:t>
            </a:r>
            <a:r>
              <a:rPr sz="3200" smtClean="0">
                <a:latin typeface="Times New Roman" pitchFamily="18" charset="0"/>
                <a:cs typeface="Times New Roman" pitchFamily="18" charset="0"/>
              </a:rPr>
              <a:t>Addressing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00912"/>
            <a:ext cx="8229600" cy="4806379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🔹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IPv4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(Internet Protocol Version 4 )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having 32 bit (2 power 32)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numbers, separated by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dots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2^32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=4,294,967,296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192.168.0.1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🔹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IPv6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–(Internet Protocol version 6)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having 128 bit (2^32)^4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8 groups of hexadecimal, more address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(2^32)^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 = 340,282,366,920,938,463,463,374,607,431,768,211,456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2001:0db8:85a3::8a2e:0370:7334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2. Based on Version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IP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Fixed IP,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doesn't change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Good for websites, CCTV, remote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Dynamic IP</a:t>
            </a:r>
            <a:r>
              <a:rPr lang="en-US" sz="2000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Changes each time you connect to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network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Example 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Common for home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users like Wi-Fi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IP Address Classification: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Priority bit : With the help of binary classification we get 0’s and 1’s.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                          Value                                Priority bit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A                        0 -127                                       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B                        128 – 191                                 10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 C                         192- 223                                  110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3. Based on Function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224</TotalTime>
  <Words>736</Words>
  <Application>Microsoft Macintosh PowerPoint</Application>
  <PresentationFormat>On-screen Show (4:3)</PresentationFormat>
  <Paragraphs>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Networking Basics </vt:lpstr>
      <vt:lpstr>Agenda</vt:lpstr>
      <vt:lpstr> Networking</vt:lpstr>
      <vt:lpstr>Uses of Networking</vt:lpstr>
      <vt:lpstr>OSI Model </vt:lpstr>
      <vt:lpstr>2. TCP/IP Stack (Transmission Control Protocol/Internet Protocol)</vt:lpstr>
      <vt:lpstr>IP Addressing</vt:lpstr>
      <vt:lpstr> 2. Based on Version  </vt:lpstr>
      <vt:lpstr>3. Based on Function</vt:lpstr>
      <vt:lpstr>DNS (Domain Name System)</vt:lpstr>
      <vt:lpstr>DHCP – Dynamic Host Configuration Protocol</vt:lpstr>
      <vt:lpstr>Protocols</vt:lpstr>
      <vt:lpstr>Ports</vt:lpstr>
      <vt:lpstr>Slide 14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Basics </dc:title>
  <dc:subject/>
  <dc:creator/>
  <cp:keywords/>
  <dc:description>generated using python-pptx</dc:description>
  <cp:lastModifiedBy>Admin</cp:lastModifiedBy>
  <cp:revision>28</cp:revision>
  <dcterms:created xsi:type="dcterms:W3CDTF">2013-01-27T09:14:16Z</dcterms:created>
  <dcterms:modified xsi:type="dcterms:W3CDTF">2025-07-24T06:57:05Z</dcterms:modified>
  <cp:category/>
</cp:coreProperties>
</file>