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70" r:id="rId8"/>
    <p:sldId id="271" r:id="rId9"/>
    <p:sldId id="260" r:id="rId10"/>
    <p:sldId id="261" r:id="rId11"/>
    <p:sldId id="273" r:id="rId12"/>
    <p:sldId id="274" r:id="rId13"/>
    <p:sldId id="272" r:id="rId14"/>
    <p:sldId id="275" r:id="rId15"/>
    <p:sldId id="262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5763126" cy="549441"/>
          </a:xfrm>
        </p:spPr>
        <p:txBody>
          <a:bodyPr>
            <a:normAutofit fontScale="90000"/>
          </a:bodyPr>
          <a:lstStyle/>
          <a:p>
            <a:r>
              <a:rPr smtClean="0"/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Git &amp;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  <a:p>
            <a:r>
              <a:t>Presented by </a:t>
            </a:r>
            <a:r>
              <a:rPr/>
              <a:t>Aswini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These commands help manage your code effectively.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git </a:t>
            </a:r>
            <a:r>
              <a:rPr>
                <a:latin typeface="Times New Roman" pitchFamily="18" charset="0"/>
                <a:cs typeface="Times New Roman" pitchFamily="18" charset="0"/>
              </a:rPr>
              <a:t>init </a:t>
            </a:r>
            <a:r>
              <a:rPr>
                <a:latin typeface="Times New Roman" pitchFamily="18" charset="0"/>
                <a:cs typeface="Times New Roman" pitchFamily="18" charset="0"/>
              </a:rPr>
              <a:t>–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/create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a repository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git </a:t>
            </a:r>
            <a:r>
              <a:rPr>
                <a:latin typeface="Times New Roman" pitchFamily="18" charset="0"/>
                <a:cs typeface="Times New Roman" pitchFamily="18" charset="0"/>
              </a:rPr>
              <a:t>add . – </a:t>
            </a:r>
            <a:r>
              <a:rPr>
                <a:latin typeface="Times New Roman" pitchFamily="18" charset="0"/>
                <a:cs typeface="Times New Roman" pitchFamily="18" charset="0"/>
              </a:rPr>
              <a:t>Stage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/track the file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git </a:t>
            </a:r>
            <a:r>
              <a:rPr>
                <a:latin typeface="Times New Roman" pitchFamily="18" charset="0"/>
                <a:cs typeface="Times New Roman" pitchFamily="18" charset="0"/>
              </a:rPr>
              <a:t>commit -m "message" – Commit changes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git </a:t>
            </a:r>
            <a:r>
              <a:rPr>
                <a:latin typeface="Times New Roman" pitchFamily="18" charset="0"/>
                <a:cs typeface="Times New Roman" pitchFamily="18" charset="0"/>
              </a:rPr>
              <a:t>push – Upload to GitHub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git </a:t>
            </a:r>
            <a:r>
              <a:rPr>
                <a:latin typeface="Times New Roman" pitchFamily="18" charset="0"/>
                <a:cs typeface="Times New Roman" pitchFamily="18" charset="0"/>
              </a:rPr>
              <a:t>pull – Get </a:t>
            </a:r>
            <a:r>
              <a:rPr>
                <a:latin typeface="Times New Roman" pitchFamily="18" charset="0"/>
                <a:cs typeface="Times New Roman" pitchFamily="18" charset="0"/>
              </a:rPr>
              <a:t>latest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changes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log – to show the history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Git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an individual line of development for the code.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real time multiple developers will be working on code.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developer will write their code on their own branches.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 they create their branches on local laptop.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end, all developers will push the branch from local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ithub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branch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MASTER.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without a commit we cant see any branch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branch : to show list of branches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branch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to create a new branch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checkout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to switch to a branch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checkout -b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to create and switch to a branch at a time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branch -m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to rename a branch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branch -D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branch_name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to delete a branch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commands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is a cloud-based platform for hosting Git repositories.</a:t>
            </a:r>
          </a:p>
          <a:p>
            <a:r>
              <a:t>• Allows team collaboration</a:t>
            </a:r>
          </a:p>
          <a:p>
            <a:r>
              <a:t>• Supports pull requests, issues, and CI/CD</a:t>
            </a:r>
          </a:p>
          <a:p>
            <a:r>
              <a:t>• Popular among developers for open-source projects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GitHub?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github</a:t>
            </a:r>
            <a:r>
              <a:rPr lang="en-US" dirty="0" smtClean="0"/>
              <a:t> account and create a repo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remote add origin https://</a:t>
            </a:r>
            <a:r>
              <a:rPr lang="en-US" dirty="0" smtClean="0"/>
              <a:t>github.com/aswini7501/paytm.git</a:t>
            </a:r>
            <a:endParaRPr lang="en-US" dirty="0" smtClean="0"/>
          </a:p>
          <a:p>
            <a:r>
              <a:rPr lang="en-US" b="1" dirty="0" smtClean="0"/>
              <a:t>How to generate a token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profile -- &gt; settings -- &gt; developer settings -- &gt; Personal access token -- &gt; classic -- &gt; generate new token -- &gt; classic -- &gt; name: </a:t>
            </a:r>
            <a:r>
              <a:rPr lang="en-US" dirty="0" err="1" smtClean="0"/>
              <a:t>whatsapp</a:t>
            </a:r>
            <a:r>
              <a:rPr lang="en-US" dirty="0" smtClean="0"/>
              <a:t> </a:t>
            </a:r>
            <a:r>
              <a:rPr lang="en-US" dirty="0" smtClean="0"/>
              <a:t>-- &gt; select 6 scopes -- &gt; generate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supports team collaboration through:</a:t>
            </a:r>
          </a:p>
          <a:p>
            <a:r>
              <a:t>• Forking repositories</a:t>
            </a:r>
          </a:p>
          <a:p>
            <a:r>
              <a:t>• Cloning and making changes</a:t>
            </a:r>
          </a:p>
          <a:p>
            <a:r>
              <a:t>• Creating pull requests</a:t>
            </a:r>
          </a:p>
          <a:p>
            <a:r>
              <a:t>• Tracking issues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Collaboration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start using Git &amp; GitHub:</a:t>
            </a:r>
          </a:p>
          <a:p>
            <a:r>
              <a:t>• Create a GitHub account</a:t>
            </a:r>
          </a:p>
          <a:p>
            <a:r>
              <a:t>• Install Git on your computer</a:t>
            </a:r>
          </a:p>
          <a:p>
            <a:r>
              <a:t>• Explore GitHub Classroom or GitHub Codespaces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for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379" y="2855495"/>
            <a:ext cx="4908884" cy="1868906"/>
          </a:xfrm>
        </p:spPr>
        <p:txBody>
          <a:bodyPr/>
          <a:lstStyle/>
          <a:p>
            <a:pPr>
              <a:buNone/>
            </a:pPr>
            <a:r>
              <a:rPr 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it-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30" y="1481138"/>
            <a:ext cx="724153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Information Tracker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-2-whatsapp-png-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4" y="695075"/>
            <a:ext cx="3988406" cy="4525962"/>
          </a:xfrm>
        </p:spPr>
      </p:pic>
      <p:sp>
        <p:nvSpPr>
          <p:cNvPr id="5" name="TextBox 4"/>
          <p:cNvSpPr txBox="1"/>
          <p:nvPr/>
        </p:nvSpPr>
        <p:spPr>
          <a:xfrm>
            <a:off x="5582653" y="1788695"/>
            <a:ext cx="11881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Chats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Calls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tGPT Image Jul 25, 2025, 08_11_54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72" y="1368844"/>
            <a:ext cx="2535696" cy="4525962"/>
          </a:xfrm>
        </p:spPr>
      </p:pic>
      <p:pic>
        <p:nvPicPr>
          <p:cNvPr id="5" name="Picture 4" descr="ChatGPT Image Jul 25, 2025, 08_43_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968" y="1368845"/>
            <a:ext cx="2927685" cy="4525961"/>
          </a:xfrm>
          <a:prstGeom prst="rect">
            <a:avLst/>
          </a:prstGeom>
        </p:spPr>
      </p:pic>
      <p:pic>
        <p:nvPicPr>
          <p:cNvPr id="6" name="Picture 5" descr="ChatGPT Image Jul 25, 2025, 09_03_0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768" y="1368844"/>
            <a:ext cx="2494548" cy="4828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2105" y="8101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45305" y="8101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97579" y="810126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980" y="1564105"/>
            <a:ext cx="2229852" cy="308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1812758"/>
            <a:ext cx="1363579" cy="649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800" y="2687053"/>
            <a:ext cx="1363579" cy="641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3737811"/>
            <a:ext cx="1363579" cy="625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gular Pentagon 14"/>
          <p:cNvSpPr/>
          <p:nvPr/>
        </p:nvSpPr>
        <p:spPr>
          <a:xfrm>
            <a:off x="6777789" y="2610853"/>
            <a:ext cx="1475874" cy="1435768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24926" y="2133600"/>
            <a:ext cx="2141621" cy="930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69832" y="3064042"/>
            <a:ext cx="1507957" cy="264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269832" y="3633537"/>
            <a:ext cx="1676400" cy="509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6547" y="4804611"/>
            <a:ext cx="114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7516" y="433137"/>
            <a:ext cx="194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Git</a:t>
            </a:r>
            <a:r>
              <a:rPr lang="en-US" dirty="0" smtClean="0">
                <a:solidFill>
                  <a:srgbClr val="FF0000"/>
                </a:solidFill>
              </a:rPr>
              <a:t>- Dev laptop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Github</a:t>
            </a:r>
            <a:r>
              <a:rPr lang="en-US" dirty="0" smtClean="0">
                <a:solidFill>
                  <a:srgbClr val="FF0000"/>
                </a:solidFill>
              </a:rPr>
              <a:t>-Internet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1200" y="1812758"/>
            <a:ext cx="13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2871537"/>
            <a:ext cx="102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0" y="4046621"/>
            <a:ext cx="108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 Information Tracker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track the files.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Git </a:t>
            </a:r>
            <a:r>
              <a:rPr>
                <a:latin typeface="Times New Roman" pitchFamily="18" charset="0"/>
                <a:cs typeface="Times New Roman" pitchFamily="18" charset="0"/>
              </a:rPr>
              <a:t>is a distributed version control system used to track changes in source </a:t>
            </a:r>
            <a:r>
              <a:rPr>
                <a:latin typeface="Times New Roman" pitchFamily="18" charset="0"/>
                <a:cs typeface="Times New Roman" pitchFamily="18" charset="0"/>
              </a:rPr>
              <a:t>code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handles larger project effectively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comes in the year 2005.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3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generation VCS.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VCS means version control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used to store each version of code separately.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stores one folder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Version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 stores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folder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Version 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stores third folder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ChatGPT Image Jul 25, 2025, 08_11_54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62" y="1368844"/>
            <a:ext cx="2535696" cy="4525962"/>
          </a:xfrm>
        </p:spPr>
      </p:pic>
      <p:sp>
        <p:nvSpPr>
          <p:cNvPr id="7" name="TextBox 6"/>
          <p:cNvSpPr txBox="1"/>
          <p:nvPr/>
        </p:nvSpPr>
        <p:spPr>
          <a:xfrm>
            <a:off x="922420" y="745958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pic>
        <p:nvPicPr>
          <p:cNvPr id="8" name="Picture 7" descr="ChatGPT Image Jul 27, 2025, 09_45_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74" y="1540042"/>
            <a:ext cx="3408947" cy="46682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9010" y="745958"/>
            <a:ext cx="22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Typical Git workflow involves multiple stages.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• Working Directory → Staging Area → Local Repo → Remote Repo (GitHub)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462</Words>
  <Application>Microsoft Macintosh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Concourse</vt:lpstr>
      <vt:lpstr> Git &amp; GitHub</vt:lpstr>
      <vt:lpstr>Global Information Tracker</vt:lpstr>
      <vt:lpstr>Slide 3</vt:lpstr>
      <vt:lpstr>Slide 4</vt:lpstr>
      <vt:lpstr>Slide 5</vt:lpstr>
      <vt:lpstr>What is Git?</vt:lpstr>
      <vt:lpstr>VCS</vt:lpstr>
      <vt:lpstr>Slide 8</vt:lpstr>
      <vt:lpstr>Git Workflow</vt:lpstr>
      <vt:lpstr>Common Git Commands</vt:lpstr>
      <vt:lpstr>Branch</vt:lpstr>
      <vt:lpstr>Branch commands</vt:lpstr>
      <vt:lpstr>What is GitHub?</vt:lpstr>
      <vt:lpstr>Slide 14</vt:lpstr>
      <vt:lpstr>GitHub Collaboration Features</vt:lpstr>
      <vt:lpstr>Getting Started for Students</vt:lpstr>
      <vt:lpstr>Slide 17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 &amp; GitHub</dc:title>
  <dc:subject/>
  <dc:creator/>
  <cp:keywords/>
  <dc:description>generated using python-pptx</dc:description>
  <cp:lastModifiedBy>Admin</cp:lastModifiedBy>
  <cp:revision>30</cp:revision>
  <dcterms:created xsi:type="dcterms:W3CDTF">2013-01-27T09:14:16Z</dcterms:created>
  <dcterms:modified xsi:type="dcterms:W3CDTF">2025-07-28T11:33:33Z</dcterms:modified>
  <cp:category/>
</cp:coreProperties>
</file>