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F94CFE-9BDC-42B9-9DF8-B5D3EA406F83}" type="datetimeFigureOut">
              <a:rPr lang="en-US" smtClean="0"/>
              <a:t>7/7/2025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5251D1-DF39-4C7C-BC7D-8B64716F95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4500570"/>
            <a:ext cx="3429000" cy="192024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/>
              <a:t>Name: </a:t>
            </a:r>
            <a:r>
              <a:rPr lang="en-IN" sz="2400" dirty="0" err="1" smtClean="0"/>
              <a:t>C.Aswini</a:t>
            </a:r>
            <a:endParaRPr lang="en-IN" sz="2400" dirty="0" smtClean="0"/>
          </a:p>
          <a:p>
            <a:pPr algn="l"/>
            <a:r>
              <a:rPr lang="en-IN" sz="2400" dirty="0" smtClean="0"/>
              <a:t>Domain: Birds and Conservation</a:t>
            </a:r>
          </a:p>
          <a:p>
            <a:pPr algn="l"/>
            <a:r>
              <a:rPr lang="en-IN" sz="2400" dirty="0" smtClean="0"/>
              <a:t>Technology: </a:t>
            </a:r>
            <a:r>
              <a:rPr lang="en-IN" sz="2400" dirty="0" err="1" smtClean="0"/>
              <a:t>MySQL</a:t>
            </a:r>
            <a:r>
              <a:rPr lang="en-IN" sz="2400" dirty="0" smtClean="0"/>
              <a:t>, </a:t>
            </a:r>
            <a:r>
              <a:rPr lang="en-IN" sz="2400" dirty="0" err="1" smtClean="0"/>
              <a:t>Streamlit</a:t>
            </a:r>
            <a:r>
              <a:rPr lang="en-IN" sz="2400" dirty="0" smtClean="0"/>
              <a:t> with </a:t>
            </a:r>
            <a:r>
              <a:rPr lang="en-IN" sz="2400" dirty="0" err="1" smtClean="0"/>
              <a:t>Plotly</a:t>
            </a:r>
            <a:endParaRPr lang="en-IN" sz="2400" dirty="0"/>
          </a:p>
        </p:txBody>
      </p:sp>
      <p:pic>
        <p:nvPicPr>
          <p:cNvPr id="5" name="Picture Placeholder 4" descr="tree_birds_gras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864" r="21864"/>
          <a:stretch>
            <a:fillRect/>
          </a:stretch>
        </p:blipFill>
        <p:spPr>
          <a:xfrm>
            <a:off x="194160" y="571480"/>
            <a:ext cx="5286412" cy="52864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0" y="642918"/>
            <a:ext cx="4071966" cy="20574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BIRD SPECIES OBSERVATION ANALYSIS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1285860"/>
            <a:ext cx="8286808" cy="5072097"/>
          </a:xfrm>
        </p:spPr>
        <p:txBody>
          <a:bodyPr>
            <a:normAutofit/>
          </a:bodyPr>
          <a:lstStyle/>
          <a:p>
            <a:pPr lvl="1"/>
            <a:r>
              <a:rPr lang="en-IN" sz="2000" dirty="0" smtClean="0"/>
              <a:t>Bird Species Analysis aims to analyze the distribution and diversity of bird Species in two ecosystems:</a:t>
            </a:r>
          </a:p>
          <a:p>
            <a:pPr algn="l"/>
            <a:r>
              <a:rPr lang="en-IN" sz="2000" dirty="0" smtClean="0"/>
              <a:t>		1.Forest</a:t>
            </a:r>
          </a:p>
          <a:p>
            <a:pPr algn="l"/>
            <a:r>
              <a:rPr lang="en-IN" sz="2000" dirty="0" smtClean="0"/>
              <a:t>		2.Grassland		</a:t>
            </a:r>
          </a:p>
          <a:p>
            <a:pPr algn="l"/>
            <a:endParaRPr lang="en-IN" sz="2000" dirty="0" smtClean="0"/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        The Goal is to understand how environmental factors such as temperature, Humidity, Wind affects the birds activity.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ctr"/>
            <a:r>
              <a:rPr lang="en-IN" dirty="0" smtClean="0"/>
              <a:t>INTRODUCTION: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marL="850392" lvl="1" indent="-457200">
              <a:buAutoNum type="arabicPeriod"/>
            </a:pPr>
            <a:r>
              <a:rPr lang="en-IN" sz="2000" dirty="0" smtClean="0"/>
              <a:t>Data Cleaning</a:t>
            </a:r>
          </a:p>
          <a:p>
            <a:pPr marL="850392" lvl="1" indent="-457200">
              <a:buAutoNum type="arabicPeriod"/>
            </a:pPr>
            <a:r>
              <a:rPr lang="en-IN" sz="2000" dirty="0" smtClean="0"/>
              <a:t>Data Pre-processing</a:t>
            </a:r>
          </a:p>
          <a:p>
            <a:pPr marL="850392" lvl="1" indent="-457200">
              <a:buAutoNum type="arabicPeriod"/>
            </a:pPr>
            <a:r>
              <a:rPr lang="en-IN" sz="2000" dirty="0" smtClean="0"/>
              <a:t>Exploratory Data Analysis</a:t>
            </a:r>
          </a:p>
          <a:p>
            <a:pPr marL="850392" lvl="1" indent="-457200">
              <a:buAutoNum type="arabicPeriod"/>
            </a:pPr>
            <a:r>
              <a:rPr lang="en-IN" sz="2000" dirty="0" smtClean="0"/>
              <a:t>Loading data into </a:t>
            </a:r>
            <a:r>
              <a:rPr lang="en-IN" sz="2000" dirty="0" err="1" smtClean="0"/>
              <a:t>MySQL</a:t>
            </a:r>
            <a:r>
              <a:rPr lang="en-IN" sz="2000" dirty="0" smtClean="0"/>
              <a:t>.</a:t>
            </a:r>
          </a:p>
          <a:p>
            <a:pPr marL="850392" lvl="1" indent="-457200">
              <a:buAutoNum type="arabicPeriod"/>
            </a:pPr>
            <a:r>
              <a:rPr lang="en-IN" sz="2000" dirty="0" smtClean="0"/>
              <a:t>Creating queries</a:t>
            </a:r>
          </a:p>
          <a:p>
            <a:pPr marL="850392" lvl="1" indent="-457200">
              <a:buAutoNum type="arabicPeriod"/>
            </a:pPr>
            <a:r>
              <a:rPr lang="en-IN" sz="2000" dirty="0" smtClean="0"/>
              <a:t>Visualizations using </a:t>
            </a:r>
            <a:r>
              <a:rPr lang="en-IN" sz="2000" dirty="0" err="1" smtClean="0"/>
              <a:t>Plotly</a:t>
            </a:r>
            <a:r>
              <a:rPr lang="en-IN" sz="2000" dirty="0" smtClean="0"/>
              <a:t> in </a:t>
            </a:r>
            <a:r>
              <a:rPr lang="en-IN" sz="2000" dirty="0" err="1" smtClean="0"/>
              <a:t>Streamlit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l"/>
            <a:r>
              <a:rPr lang="en-IN" dirty="0" smtClean="0"/>
              <a:t>STEPS: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marL="850392" lvl="1" indent="-457200">
              <a:buNone/>
            </a:pPr>
            <a:r>
              <a:rPr lang="en-IN" sz="2000" dirty="0" smtClean="0"/>
              <a:t>Unwanted data is cleaned.</a:t>
            </a:r>
          </a:p>
          <a:p>
            <a:pPr marL="850392" lvl="1" indent="-457200">
              <a:buNone/>
            </a:pPr>
            <a:endParaRPr lang="en-IN" sz="2000" dirty="0" smtClean="0"/>
          </a:p>
          <a:p>
            <a:pPr marL="850392" lvl="1" indent="-457200">
              <a:buNone/>
            </a:pPr>
            <a:r>
              <a:rPr lang="en-IN" sz="2000" dirty="0" smtClean="0"/>
              <a:t>Removed duplicate rows with all identical columns.</a:t>
            </a:r>
          </a:p>
          <a:p>
            <a:pPr marL="850392" lvl="1" indent="-457200">
              <a:buNone/>
            </a:pPr>
            <a:endParaRPr lang="en-IN" sz="2000" dirty="0" smtClean="0"/>
          </a:p>
          <a:p>
            <a:pPr marL="850392" lvl="1" indent="-457200">
              <a:buNone/>
            </a:pPr>
            <a:r>
              <a:rPr lang="en-IN" sz="2000" dirty="0" smtClean="0"/>
              <a:t>Dropped Unwanted columns that are not used for analysis.</a:t>
            </a:r>
          </a:p>
          <a:p>
            <a:pPr marL="850392" lvl="1" indent="-457200">
              <a:buNone/>
            </a:pPr>
            <a:endParaRPr lang="en-IN" sz="2000" dirty="0" smtClean="0"/>
          </a:p>
          <a:p>
            <a:pPr marL="850392" lvl="1" indent="-457200">
              <a:buNone/>
            </a:pPr>
            <a:r>
              <a:rPr lang="en-IN" sz="2000" dirty="0" smtClean="0"/>
              <a:t>Imputed null values with mode</a:t>
            </a:r>
          </a:p>
          <a:p>
            <a:pPr marL="850392" lvl="1" indent="-457200">
              <a:buNone/>
            </a:pPr>
            <a:endParaRPr lang="en-IN" sz="2000" dirty="0" smtClean="0"/>
          </a:p>
          <a:p>
            <a:pPr marL="850392" lvl="1" indent="-457200">
              <a:buNone/>
            </a:pPr>
            <a:r>
              <a:rPr lang="en-IN" sz="2000" dirty="0" smtClean="0"/>
              <a:t>Converted Temperature, Humidity from float to Integer</a:t>
            </a:r>
          </a:p>
          <a:p>
            <a:pPr marL="850392" lvl="1" indent="-457200">
              <a:buNone/>
            </a:pPr>
            <a:endParaRPr lang="en-IN" sz="2000" dirty="0" smtClean="0"/>
          </a:p>
          <a:p>
            <a:pPr marL="850392" lvl="1" indent="-457200">
              <a:buNone/>
            </a:pP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l"/>
            <a:r>
              <a:rPr lang="en-IN" dirty="0" smtClean="0"/>
              <a:t>Data Cleaning and Pre-Processing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marL="850392" lvl="1" indent="-457200"/>
            <a:r>
              <a:rPr lang="en-IN" sz="2000" dirty="0" smtClean="0"/>
              <a:t>To analyze the distribution of species across Location types and Administrative Units.</a:t>
            </a:r>
          </a:p>
          <a:p>
            <a:pPr marL="850392" lvl="1" indent="-457200">
              <a:buNone/>
            </a:pPr>
            <a:endParaRPr lang="en-IN" sz="1800" dirty="0" smtClean="0"/>
          </a:p>
          <a:p>
            <a:pPr marL="850392" lvl="1" indent="-457200"/>
            <a:r>
              <a:rPr lang="en-IN" sz="2000" dirty="0" smtClean="0"/>
              <a:t>To study observation frequency by year ,month and season.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l"/>
            <a:r>
              <a:rPr lang="en-IN" dirty="0" smtClean="0"/>
              <a:t>Exploratory Data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algn="l"/>
            <a:r>
              <a:rPr lang="en-IN" sz="2000" dirty="0" err="1" smtClean="0"/>
              <a:t>Mysql</a:t>
            </a:r>
            <a:r>
              <a:rPr lang="en-IN" sz="2000" dirty="0" smtClean="0"/>
              <a:t>-</a:t>
            </a:r>
            <a:r>
              <a:rPr lang="en-IN" sz="2000" dirty="0" err="1" smtClean="0"/>
              <a:t>connectoe</a:t>
            </a:r>
            <a:r>
              <a:rPr lang="en-IN" sz="2000" dirty="0" smtClean="0"/>
              <a:t>-python is installed using pip</a:t>
            </a:r>
          </a:p>
          <a:p>
            <a:endParaRPr lang="en-IN" sz="2000" dirty="0" smtClean="0"/>
          </a:p>
          <a:p>
            <a:pPr algn="l"/>
            <a:r>
              <a:rPr lang="en-IN" sz="2000" dirty="0" err="1" smtClean="0"/>
              <a:t>MySQL</a:t>
            </a:r>
            <a:r>
              <a:rPr lang="en-IN" sz="2000" dirty="0" smtClean="0"/>
              <a:t> is connected from </a:t>
            </a:r>
            <a:r>
              <a:rPr lang="en-IN" sz="2000" dirty="0" err="1" smtClean="0"/>
              <a:t>Jupyter</a:t>
            </a:r>
            <a:r>
              <a:rPr lang="en-IN" sz="2000" dirty="0" smtClean="0"/>
              <a:t> notebook using </a:t>
            </a:r>
            <a:r>
              <a:rPr lang="en-IN" sz="2000" dirty="0" err="1" smtClean="0"/>
              <a:t>mysql</a:t>
            </a:r>
            <a:r>
              <a:rPr lang="en-IN" sz="2000" dirty="0" smtClean="0"/>
              <a:t>-connector-python library.</a:t>
            </a:r>
          </a:p>
          <a:p>
            <a:endParaRPr lang="en-IN" sz="2000" dirty="0" smtClean="0"/>
          </a:p>
          <a:p>
            <a:pPr algn="l"/>
            <a:r>
              <a:rPr lang="en-IN" sz="2000" dirty="0" smtClean="0"/>
              <a:t>Tables are created and data are inserted into the tables.</a:t>
            </a:r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l"/>
            <a:r>
              <a:rPr lang="en-IN" dirty="0" smtClean="0"/>
              <a:t>Loading Data into </a:t>
            </a:r>
            <a:r>
              <a:rPr lang="en-IN" dirty="0" err="1" smtClean="0"/>
              <a:t>MySQL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algn="l"/>
            <a:r>
              <a:rPr lang="en-IN" sz="2000" dirty="0" err="1" smtClean="0"/>
              <a:t>Streamlit</a:t>
            </a:r>
            <a:r>
              <a:rPr lang="en-IN" sz="2000" dirty="0" smtClean="0"/>
              <a:t> app is connected with </a:t>
            </a:r>
            <a:r>
              <a:rPr lang="en-IN" sz="2000" dirty="0" err="1" smtClean="0"/>
              <a:t>MySQL</a:t>
            </a:r>
            <a:r>
              <a:rPr lang="en-IN" sz="2000" dirty="0" smtClean="0"/>
              <a:t> database for real time query execution</a:t>
            </a:r>
            <a:r>
              <a:rPr lang="en-IN" sz="2000" dirty="0" smtClean="0"/>
              <a:t>.</a:t>
            </a:r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Query </a:t>
            </a:r>
            <a:r>
              <a:rPr lang="en-IN" sz="2000" dirty="0" smtClean="0"/>
              <a:t>results are presented in the form of tables.</a:t>
            </a:r>
          </a:p>
          <a:p>
            <a:endParaRPr lang="en-IN" sz="2000" dirty="0" smtClean="0"/>
          </a:p>
          <a:p>
            <a:pPr algn="l"/>
            <a:r>
              <a:rPr lang="en-IN" sz="2000" dirty="0" smtClean="0"/>
              <a:t>Filters are added for </a:t>
            </a:r>
            <a:r>
              <a:rPr lang="en-IN" sz="2000" dirty="0" smtClean="0"/>
              <a:t>competitors.</a:t>
            </a:r>
            <a:endParaRPr lang="en-IN" sz="2000" dirty="0" smtClean="0"/>
          </a:p>
          <a:p>
            <a:pPr marL="850392" lvl="1" indent="-457200"/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075432" cy="562672"/>
          </a:xfrm>
        </p:spPr>
        <p:txBody>
          <a:bodyPr/>
          <a:lstStyle/>
          <a:p>
            <a:pPr algn="l"/>
            <a:r>
              <a:rPr lang="en-IN" dirty="0" err="1" smtClean="0"/>
              <a:t>Steamlit</a:t>
            </a:r>
            <a:r>
              <a:rPr lang="en-IN" dirty="0" smtClean="0"/>
              <a:t> App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34" y="1785903"/>
            <a:ext cx="8286808" cy="5072097"/>
          </a:xfrm>
        </p:spPr>
        <p:txBody>
          <a:bodyPr>
            <a:normAutofit/>
          </a:bodyPr>
          <a:lstStyle/>
          <a:p>
            <a:pPr marL="850392" lvl="1" indent="-457200" algn="ctr">
              <a:buNone/>
            </a:pPr>
            <a:r>
              <a:rPr lang="en-IN" sz="6000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189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BIRD SPECIES OBSERVATION ANALYSIS</vt:lpstr>
      <vt:lpstr>INTRODUCTION:</vt:lpstr>
      <vt:lpstr>STEPS:</vt:lpstr>
      <vt:lpstr>Data Cleaning and Pre-Processing</vt:lpstr>
      <vt:lpstr>Exploratory Data Analysis</vt:lpstr>
      <vt:lpstr>Loading Data into MySQL</vt:lpstr>
      <vt:lpstr>Steamlit App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GOPIASWIN</dc:creator>
  <cp:lastModifiedBy>GOPIASWIN</cp:lastModifiedBy>
  <cp:revision>14</cp:revision>
  <dcterms:created xsi:type="dcterms:W3CDTF">2025-07-07T16:35:19Z</dcterms:created>
  <dcterms:modified xsi:type="dcterms:W3CDTF">2025-07-07T23:47:05Z</dcterms:modified>
</cp:coreProperties>
</file>