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081AF4-35A0-4C4B-9361-DC2776A98443}" type="datetimeFigureOut">
              <a:rPr lang="en-US" smtClean="0"/>
              <a:pPr/>
              <a:t>8/3/2025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FD7D12-20FF-44B7-AFCD-3A422B3E3E6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Predicting Crop Production Based on Agricultural Data 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Name: </a:t>
            </a:r>
            <a:r>
              <a:rPr lang="en-IN" dirty="0" err="1" smtClean="0"/>
              <a:t>Aswini</a:t>
            </a:r>
            <a:r>
              <a:rPr lang="en-IN" dirty="0" smtClean="0"/>
              <a:t> C</a:t>
            </a:r>
          </a:p>
          <a:p>
            <a:r>
              <a:rPr lang="en-IN" dirty="0" smtClean="0"/>
              <a:t>Domain: Agriculture</a:t>
            </a:r>
          </a:p>
          <a:p>
            <a:r>
              <a:rPr lang="en-IN" dirty="0" smtClean="0"/>
              <a:t>Technology: </a:t>
            </a:r>
            <a:r>
              <a:rPr lang="en-IN" dirty="0" err="1" smtClean="0"/>
              <a:t>MySQL</a:t>
            </a:r>
            <a:r>
              <a:rPr lang="en-IN" dirty="0" smtClean="0"/>
              <a:t>, </a:t>
            </a:r>
            <a:r>
              <a:rPr lang="en-IN" dirty="0" err="1" smtClean="0"/>
              <a:t>Streamlit</a:t>
            </a:r>
            <a:r>
              <a:rPr lang="en-IN" dirty="0" smtClean="0"/>
              <a:t> with </a:t>
            </a:r>
            <a:r>
              <a:rPr lang="en-IN" dirty="0" err="1" smtClean="0"/>
              <a:t>plotly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  The project aims to develop a regression model that forecasts crop production based on agricultural factors such as area harvested, yield,  and the year, for various crops grown in a specific region. 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</a:p>
          <a:p>
            <a:r>
              <a:rPr lang="en-IN" dirty="0" smtClean="0"/>
              <a:t>Exploratory Data Analysis</a:t>
            </a:r>
          </a:p>
          <a:p>
            <a:r>
              <a:rPr lang="en-IN" dirty="0" smtClean="0"/>
              <a:t>Prediction using Linear </a:t>
            </a:r>
            <a:r>
              <a:rPr lang="en-IN" dirty="0" err="1" smtClean="0"/>
              <a:t>regression,Decision</a:t>
            </a:r>
            <a:r>
              <a:rPr lang="en-IN" dirty="0" smtClean="0"/>
              <a:t> </a:t>
            </a:r>
            <a:r>
              <a:rPr lang="en-IN" dirty="0" err="1" smtClean="0"/>
              <a:t>Tree,Random</a:t>
            </a:r>
            <a:r>
              <a:rPr lang="en-IN" dirty="0" smtClean="0"/>
              <a:t> forest</a:t>
            </a:r>
          </a:p>
          <a:p>
            <a:r>
              <a:rPr lang="en-IN" dirty="0" smtClean="0"/>
              <a:t>Comparison of models</a:t>
            </a:r>
          </a:p>
          <a:p>
            <a:r>
              <a:rPr lang="en-IN" dirty="0" smtClean="0"/>
              <a:t>Loading data into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 smtClean="0"/>
              <a:t>Creating queries</a:t>
            </a:r>
          </a:p>
          <a:p>
            <a:r>
              <a:rPr lang="en-IN" dirty="0" smtClean="0"/>
              <a:t>Developing </a:t>
            </a:r>
            <a:r>
              <a:rPr lang="en-IN" dirty="0" err="1" smtClean="0"/>
              <a:t>Streamlit</a:t>
            </a:r>
            <a:r>
              <a:rPr lang="en-IN" dirty="0" smtClean="0"/>
              <a:t> App for prediction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Steps: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Removing Duplicates with all identical columns(no duplicates with all identical columns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Dropping </a:t>
            </a:r>
            <a:r>
              <a:rPr lang="en-IN" dirty="0" smtClean="0"/>
              <a:t>columns that </a:t>
            </a:r>
            <a:r>
              <a:rPr lang="en-IN" dirty="0" smtClean="0"/>
              <a:t>don’t </a:t>
            </a:r>
            <a:r>
              <a:rPr lang="en-IN" dirty="0" smtClean="0"/>
              <a:t>add </a:t>
            </a:r>
            <a:r>
              <a:rPr lang="en-IN" dirty="0" smtClean="0"/>
              <a:t>value </a:t>
            </a:r>
            <a:r>
              <a:rPr lang="en-IN" dirty="0" smtClean="0"/>
              <a:t>to the </a:t>
            </a:r>
            <a:r>
              <a:rPr lang="en-IN" dirty="0" smtClean="0"/>
              <a:t>analysis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Dropping </a:t>
            </a:r>
            <a:r>
              <a:rPr lang="en-IN" dirty="0" smtClean="0"/>
              <a:t>rows with empty values in 'Value' column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Analyze </a:t>
            </a:r>
            <a:r>
              <a:rPr lang="en-IN" dirty="0" smtClean="0"/>
              <a:t>Crop </a:t>
            </a:r>
            <a:r>
              <a:rPr lang="en-IN" dirty="0" smtClean="0"/>
              <a:t>distribution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Temporal Analysis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Environmental Analysis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Input Output relationships(</a:t>
            </a:r>
            <a:r>
              <a:rPr lang="en-IN" dirty="0" err="1" smtClean="0"/>
              <a:t>Area,Item,Year</a:t>
            </a:r>
            <a:r>
              <a:rPr lang="en-IN" dirty="0" smtClean="0"/>
              <a:t> and </a:t>
            </a:r>
            <a:r>
              <a:rPr lang="en-IN" dirty="0" err="1" smtClean="0"/>
              <a:t>Yield,Production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Exploratory Data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Decision Tree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of models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1500174"/>
          <a:ext cx="8429685" cy="414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748"/>
                <a:gridCol w="1594805"/>
                <a:gridCol w="1366976"/>
                <a:gridCol w="1518862"/>
                <a:gridCol w="1291033"/>
                <a:gridCol w="987261"/>
              </a:tblGrid>
              <a:tr h="1010212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MAPE</a:t>
                      </a:r>
                      <a:endParaRPr lang="en-IN" dirty="0"/>
                    </a:p>
                  </a:txBody>
                  <a:tcPr/>
                </a:tc>
              </a:tr>
              <a:tr h="1044397"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1.140234e+06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0.297303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1.151959e+14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1.073293e+07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1044397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9.490741e+04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0.974584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4.166596e+12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2.041224e+06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  <a:tr h="1044397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1.479543e+05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0.968587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5.149604e+12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2.269274e+06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/>
              <a:t>Mysql</a:t>
            </a:r>
            <a:r>
              <a:rPr lang="en-IN" sz="2800" dirty="0" smtClean="0"/>
              <a:t>-connector-python is installed using pip</a:t>
            </a:r>
          </a:p>
          <a:p>
            <a:endParaRPr lang="en-IN" sz="2800" dirty="0" smtClean="0"/>
          </a:p>
          <a:p>
            <a:r>
              <a:rPr lang="en-IN" sz="2800" dirty="0" err="1" smtClean="0"/>
              <a:t>MySQL</a:t>
            </a:r>
            <a:r>
              <a:rPr lang="en-IN" sz="2800" dirty="0" smtClean="0"/>
              <a:t> is connected from </a:t>
            </a:r>
            <a:r>
              <a:rPr lang="en-IN" sz="2800" dirty="0" err="1" smtClean="0"/>
              <a:t>Jupyter</a:t>
            </a:r>
            <a:r>
              <a:rPr lang="en-IN" sz="2800" dirty="0" smtClean="0"/>
              <a:t> notebook using </a:t>
            </a:r>
            <a:r>
              <a:rPr lang="en-IN" sz="2800" dirty="0" err="1" smtClean="0"/>
              <a:t>mysql</a:t>
            </a:r>
            <a:r>
              <a:rPr lang="en-IN" sz="2800" dirty="0" smtClean="0"/>
              <a:t>-connector-python library.</a:t>
            </a:r>
          </a:p>
          <a:p>
            <a:endParaRPr lang="en-IN" sz="2800" dirty="0" smtClean="0"/>
          </a:p>
          <a:p>
            <a:r>
              <a:rPr lang="en-IN" sz="2800" dirty="0" smtClean="0"/>
              <a:t>Tables are created and data are inserted into the tables.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data into </a:t>
            </a:r>
            <a:r>
              <a:rPr lang="en-IN" dirty="0" err="1" smtClean="0"/>
              <a:t>MySQL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/>
              <a:t>Streamlit</a:t>
            </a:r>
            <a:r>
              <a:rPr lang="en-IN" sz="2800" dirty="0" smtClean="0"/>
              <a:t> app is connected with </a:t>
            </a:r>
            <a:r>
              <a:rPr lang="en-IN" sz="2800" dirty="0" err="1" smtClean="0"/>
              <a:t>MySQL</a:t>
            </a:r>
            <a:r>
              <a:rPr lang="en-IN" sz="2800" dirty="0" smtClean="0"/>
              <a:t> database for real time query execution.</a:t>
            </a:r>
          </a:p>
          <a:p>
            <a:endParaRPr lang="en-IN" sz="2800" dirty="0" smtClean="0"/>
          </a:p>
          <a:p>
            <a:r>
              <a:rPr lang="en-IN" sz="2800" dirty="0" smtClean="0"/>
              <a:t>Query results are presented in the form of tables.</a:t>
            </a:r>
          </a:p>
          <a:p>
            <a:endParaRPr lang="en-IN" sz="2800" dirty="0" smtClean="0"/>
          </a:p>
          <a:p>
            <a:r>
              <a:rPr lang="en-IN" sz="2800" dirty="0" smtClean="0"/>
              <a:t>Filters are added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 smtClean="0"/>
              <a:t>Prediction of crop production is shown.</a:t>
            </a:r>
            <a:endParaRPr lang="en-IN" sz="2800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Streamlit</a:t>
            </a:r>
            <a:r>
              <a:rPr lang="en-IN" dirty="0" smtClean="0"/>
              <a:t> App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</TotalTime>
  <Words>235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   Predicting Crop Production Based on Agricultural Data   </vt:lpstr>
      <vt:lpstr>Introduction:</vt:lpstr>
      <vt:lpstr>Steps:</vt:lpstr>
      <vt:lpstr>Data Pre-processing</vt:lpstr>
      <vt:lpstr>Exploratory Data Analysis</vt:lpstr>
      <vt:lpstr>Models:</vt:lpstr>
      <vt:lpstr>Comparison of models</vt:lpstr>
      <vt:lpstr>Loading data into MySQL:</vt:lpstr>
      <vt:lpstr>Streamlit App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GOPIASWIN</dc:creator>
  <cp:lastModifiedBy>GOPIASWIN</cp:lastModifiedBy>
  <cp:revision>14</cp:revision>
  <dcterms:created xsi:type="dcterms:W3CDTF">2025-08-03T16:22:23Z</dcterms:created>
  <dcterms:modified xsi:type="dcterms:W3CDTF">2025-08-04T05:19:21Z</dcterms:modified>
</cp:coreProperties>
</file>