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B10AC0E-2666-4657-87C4-7A8A33F8CAB0}" type="datetimeFigureOut">
              <a:rPr lang="en-US" smtClean="0"/>
              <a:t>5/26/2025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8F9952A-006C-43F9-89EE-320A30A29776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071810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Game Analytics: Unlocking Tennis Data with </a:t>
            </a:r>
            <a:r>
              <a:rPr lang="en-IN" dirty="0" err="1" smtClean="0"/>
              <a:t>SportRadar</a:t>
            </a:r>
            <a:r>
              <a:rPr lang="en-IN" dirty="0" smtClean="0"/>
              <a:t> API </a:t>
            </a:r>
            <a:r>
              <a:rPr lang="en-IN" dirty="0" smtClean="0"/>
              <a:t>	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4357694"/>
            <a:ext cx="7854696" cy="1752600"/>
          </a:xfrm>
        </p:spPr>
        <p:txBody>
          <a:bodyPr/>
          <a:lstStyle/>
          <a:p>
            <a:pPr algn="l"/>
            <a:r>
              <a:rPr lang="en-IN" dirty="0" smtClean="0"/>
              <a:t>Name : </a:t>
            </a:r>
            <a:r>
              <a:rPr lang="en-IN" dirty="0" err="1" smtClean="0"/>
              <a:t>Aswini</a:t>
            </a:r>
            <a:r>
              <a:rPr lang="en-IN" dirty="0" smtClean="0"/>
              <a:t> C</a:t>
            </a:r>
          </a:p>
          <a:p>
            <a:pPr algn="l"/>
            <a:r>
              <a:rPr lang="en-IN" dirty="0" smtClean="0"/>
              <a:t>Domain : Sports/Game Analytics</a:t>
            </a:r>
          </a:p>
          <a:p>
            <a:pPr algn="l"/>
            <a:r>
              <a:rPr lang="en-IN" dirty="0" smtClean="0"/>
              <a:t>Technology: </a:t>
            </a:r>
            <a:r>
              <a:rPr lang="en-IN" dirty="0" err="1" smtClean="0"/>
              <a:t>MySQL,Python,Streamlit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5400" dirty="0" smtClean="0"/>
          </a:p>
          <a:p>
            <a:pPr algn="ctr">
              <a:buNone/>
            </a:pPr>
            <a:r>
              <a:rPr lang="en-IN" sz="5400" dirty="0" smtClean="0"/>
              <a:t>THANK YOU</a:t>
            </a:r>
            <a:endParaRPr lang="en-IN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Extraction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Json</a:t>
            </a:r>
            <a:r>
              <a:rPr lang="en-IN" dirty="0" smtClean="0"/>
              <a:t> data is extracted using API Key from Sports Radar development website.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err="1" smtClean="0"/>
              <a:t>Json</a:t>
            </a:r>
            <a:r>
              <a:rPr lang="en-IN" dirty="0" smtClean="0"/>
              <a:t> data is then converted into a Dictionary using </a:t>
            </a:r>
            <a:r>
              <a:rPr lang="en-IN" dirty="0" err="1" smtClean="0"/>
              <a:t>json.loads</a:t>
            </a:r>
            <a:r>
              <a:rPr lang="en-IN" dirty="0" smtClean="0"/>
              <a:t> library available in python.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err="1" smtClean="0"/>
              <a:t>Json.loads</a:t>
            </a:r>
            <a:r>
              <a:rPr lang="en-IN" dirty="0" smtClean="0"/>
              <a:t> loads the </a:t>
            </a:r>
            <a:r>
              <a:rPr lang="en-IN" dirty="0" err="1" smtClean="0"/>
              <a:t>json</a:t>
            </a:r>
            <a:r>
              <a:rPr lang="en-IN" dirty="0" smtClean="0"/>
              <a:t> data and converts it into a dictionary</a:t>
            </a:r>
          </a:p>
          <a:p>
            <a:endParaRPr lang="en-I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Category and Competitions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2214554"/>
            <a:ext cx="8229600" cy="4389120"/>
          </a:xfrm>
        </p:spPr>
        <p:txBody>
          <a:bodyPr>
            <a:normAutofit/>
          </a:bodyPr>
          <a:lstStyle/>
          <a:p>
            <a:r>
              <a:rPr lang="en-IN" dirty="0" smtClean="0"/>
              <a:t>The Dictionary is then translated into a flat list. 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Category data is then extracted from the dictionary and stored in a list called </a:t>
            </a:r>
            <a:r>
              <a:rPr lang="en-IN" dirty="0" err="1" smtClean="0"/>
              <a:t>Category_list</a:t>
            </a:r>
            <a:r>
              <a:rPr lang="en-IN" dirty="0" smtClean="0"/>
              <a:t>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Competitions data – extracted from dictionary and stored in a list called </a:t>
            </a:r>
            <a:r>
              <a:rPr lang="en-IN" dirty="0" err="1" smtClean="0"/>
              <a:t>Competitions_list</a:t>
            </a:r>
            <a:endParaRPr lang="en-I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Complexes and Venues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Complexes data is extracted from dictionary and then stored in </a:t>
            </a:r>
            <a:r>
              <a:rPr lang="en-IN" dirty="0" err="1" smtClean="0"/>
              <a:t>complexes_data</a:t>
            </a:r>
            <a:r>
              <a:rPr lang="en-IN" dirty="0" smtClean="0"/>
              <a:t> </a:t>
            </a:r>
            <a:r>
              <a:rPr lang="en-IN" dirty="0" smtClean="0"/>
              <a:t>list.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Venue details are extracted from dictionary and stored in </a:t>
            </a:r>
            <a:r>
              <a:rPr lang="en-IN" dirty="0" err="1" smtClean="0"/>
              <a:t>venues_data</a:t>
            </a:r>
            <a:r>
              <a:rPr lang="en-IN" dirty="0" smtClean="0"/>
              <a:t> list.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Competitors Rankings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Competitor ranking details are extracted from dictionary and stored in </a:t>
            </a:r>
            <a:r>
              <a:rPr lang="en-IN" dirty="0" err="1" smtClean="0"/>
              <a:t>Competitor_rankings_details</a:t>
            </a:r>
            <a:r>
              <a:rPr lang="en-IN" dirty="0" smtClean="0"/>
              <a:t> list.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Then competitor details is then extracted and stored in a list called </a:t>
            </a:r>
            <a:r>
              <a:rPr lang="en-IN" dirty="0" err="1" smtClean="0"/>
              <a:t>competitor_details</a:t>
            </a:r>
            <a:r>
              <a:rPr lang="en-IN" dirty="0" smtClean="0"/>
              <a:t> list.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MySQL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Mysql</a:t>
            </a:r>
            <a:r>
              <a:rPr lang="en-IN" dirty="0" smtClean="0"/>
              <a:t>-</a:t>
            </a:r>
            <a:r>
              <a:rPr lang="en-IN" dirty="0" err="1" smtClean="0"/>
              <a:t>connectoe</a:t>
            </a:r>
            <a:r>
              <a:rPr lang="en-IN" dirty="0" smtClean="0"/>
              <a:t>-python is installed using pip</a:t>
            </a:r>
          </a:p>
          <a:p>
            <a:endParaRPr lang="en-IN" dirty="0" smtClean="0"/>
          </a:p>
          <a:p>
            <a:r>
              <a:rPr lang="en-IN" dirty="0" err="1" smtClean="0"/>
              <a:t>MySQL</a:t>
            </a:r>
            <a:r>
              <a:rPr lang="en-IN" dirty="0" smtClean="0"/>
              <a:t> is connected from </a:t>
            </a:r>
            <a:r>
              <a:rPr lang="en-IN" dirty="0" err="1" smtClean="0"/>
              <a:t>Jupyter</a:t>
            </a:r>
            <a:r>
              <a:rPr lang="en-IN" dirty="0" smtClean="0"/>
              <a:t> notebook using </a:t>
            </a:r>
            <a:r>
              <a:rPr lang="en-IN" dirty="0" err="1" smtClean="0"/>
              <a:t>mysql</a:t>
            </a:r>
            <a:r>
              <a:rPr lang="en-IN" dirty="0" smtClean="0"/>
              <a:t>-connector-python library.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Tables are created and data are inserted into the tables.</a:t>
            </a: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Categories_table</a:t>
            </a:r>
            <a:endParaRPr lang="en-IN" dirty="0" smtClean="0"/>
          </a:p>
          <a:p>
            <a:r>
              <a:rPr lang="en-IN" dirty="0" err="1" smtClean="0"/>
              <a:t>Competitions_table</a:t>
            </a:r>
            <a:endParaRPr lang="en-IN" dirty="0" smtClean="0"/>
          </a:p>
          <a:p>
            <a:r>
              <a:rPr lang="en-IN" dirty="0" err="1" smtClean="0"/>
              <a:t>Compelexes_table</a:t>
            </a:r>
            <a:endParaRPr lang="en-IN" dirty="0" smtClean="0"/>
          </a:p>
          <a:p>
            <a:r>
              <a:rPr lang="en-IN" dirty="0" err="1" smtClean="0"/>
              <a:t>Venues_table</a:t>
            </a:r>
            <a:endParaRPr lang="en-IN" dirty="0" smtClean="0"/>
          </a:p>
          <a:p>
            <a:r>
              <a:rPr lang="en-IN" dirty="0" err="1" smtClean="0"/>
              <a:t>Competitor_rankings_table</a:t>
            </a:r>
            <a:endParaRPr lang="en-IN" dirty="0" smtClean="0"/>
          </a:p>
          <a:p>
            <a:r>
              <a:rPr lang="en-IN" dirty="0" err="1" smtClean="0"/>
              <a:t>Competitors_table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Query: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dirty="0" smtClean="0"/>
              <a:t>SELECT </a:t>
            </a:r>
            <a:r>
              <a:rPr lang="en-IN" dirty="0" err="1" smtClean="0"/>
              <a:t>competition_name</a:t>
            </a:r>
            <a:r>
              <a:rPr lang="en-IN" dirty="0" smtClean="0"/>
              <a:t>, type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FROM </a:t>
            </a:r>
            <a:r>
              <a:rPr lang="en-IN" dirty="0" err="1" smtClean="0"/>
              <a:t>competitions_table</a:t>
            </a:r>
            <a:r>
              <a:rPr lang="en-IN" dirty="0" smtClean="0"/>
              <a:t>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WHERE </a:t>
            </a:r>
            <a:r>
              <a:rPr lang="en-IN" dirty="0" smtClean="0"/>
              <a:t>type = 'doubles</a:t>
            </a:r>
            <a:r>
              <a:rPr lang="en-IN" dirty="0" smtClean="0"/>
              <a:t>';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SELECT </a:t>
            </a:r>
            <a:r>
              <a:rPr lang="en-IN" dirty="0" err="1" smtClean="0"/>
              <a:t>parent_id,GROUP_CONCAT</a:t>
            </a:r>
            <a:r>
              <a:rPr lang="en-IN" dirty="0" smtClean="0"/>
              <a:t>(</a:t>
            </a:r>
            <a:r>
              <a:rPr lang="en-IN" dirty="0" err="1" smtClean="0"/>
              <a:t>competition_name</a:t>
            </a:r>
            <a:r>
              <a:rPr lang="en-IN" dirty="0" smtClean="0"/>
              <a:t>) as </a:t>
            </a:r>
            <a:r>
              <a:rPr lang="en-IN" dirty="0" err="1" smtClean="0"/>
              <a:t>sub_competitions</a:t>
            </a:r>
            <a:r>
              <a:rPr lang="en-IN" dirty="0" smtClean="0"/>
              <a:t> </a:t>
            </a:r>
          </a:p>
          <a:p>
            <a:pPr>
              <a:buNone/>
            </a:pPr>
            <a:r>
              <a:rPr lang="en-IN" dirty="0" smtClean="0"/>
              <a:t>FROM </a:t>
            </a:r>
            <a:r>
              <a:rPr lang="en-IN" dirty="0" err="1" smtClean="0"/>
              <a:t>competitions_table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</a:t>
            </a:r>
            <a:r>
              <a:rPr lang="en-IN" dirty="0" smtClean="0"/>
              <a:t>where </a:t>
            </a:r>
            <a:r>
              <a:rPr lang="en-IN" dirty="0" err="1" smtClean="0"/>
              <a:t>parent_id</a:t>
            </a:r>
            <a:r>
              <a:rPr lang="en-IN" dirty="0" smtClean="0"/>
              <a:t> is not null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group </a:t>
            </a:r>
            <a:r>
              <a:rPr lang="en-IN" dirty="0" smtClean="0"/>
              <a:t>by </a:t>
            </a:r>
            <a:r>
              <a:rPr lang="en-IN" dirty="0" err="1" smtClean="0"/>
              <a:t>parent_id</a:t>
            </a:r>
            <a:r>
              <a:rPr lang="en-IN" dirty="0" smtClean="0"/>
              <a:t>;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Streamlit</a:t>
            </a:r>
            <a:r>
              <a:rPr lang="en-IN" dirty="0" smtClean="0"/>
              <a:t> App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Streamlit</a:t>
            </a:r>
            <a:r>
              <a:rPr lang="en-IN" dirty="0" smtClean="0"/>
              <a:t> app is connected with </a:t>
            </a:r>
            <a:r>
              <a:rPr lang="en-IN" dirty="0" err="1" smtClean="0"/>
              <a:t>MySQL</a:t>
            </a:r>
            <a:r>
              <a:rPr lang="en-IN" dirty="0" smtClean="0"/>
              <a:t> database for real time query execution.</a:t>
            </a:r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Query results are presented in the form of tables.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83</TotalTime>
  <Words>249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   Game Analytics: Unlocking Tennis Data with SportRadar API   </vt:lpstr>
      <vt:lpstr>Data Extraction</vt:lpstr>
      <vt:lpstr>Category and Competitions Data</vt:lpstr>
      <vt:lpstr>Complexes and Venues data</vt:lpstr>
      <vt:lpstr>Competitors Rankings data</vt:lpstr>
      <vt:lpstr>MySQL:</vt:lpstr>
      <vt:lpstr>Tables:</vt:lpstr>
      <vt:lpstr>Example Query:</vt:lpstr>
      <vt:lpstr>Streamlit App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Analytics: Unlocking Tennis Data with SportRadar API</dc:title>
  <dc:creator>GOPIASWIN</dc:creator>
  <cp:lastModifiedBy>GOPIASWIN</cp:lastModifiedBy>
  <cp:revision>10</cp:revision>
  <dcterms:created xsi:type="dcterms:W3CDTF">2025-05-26T10:21:10Z</dcterms:created>
  <dcterms:modified xsi:type="dcterms:W3CDTF">2025-05-26T11:44:29Z</dcterms:modified>
</cp:coreProperties>
</file>