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D1F0-11A7-42B7-956E-E4174B1C6F9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C8B8-7C57-4C7E-AB65-914C2E051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34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D1F0-11A7-42B7-956E-E4174B1C6F9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C8B8-7C57-4C7E-AB65-914C2E051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53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D1F0-11A7-42B7-956E-E4174B1C6F9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C8B8-7C57-4C7E-AB65-914C2E051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71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D1F0-11A7-42B7-956E-E4174B1C6F9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C8B8-7C57-4C7E-AB65-914C2E051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4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D1F0-11A7-42B7-956E-E4174B1C6F9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C8B8-7C57-4C7E-AB65-914C2E051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52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D1F0-11A7-42B7-956E-E4174B1C6F9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C8B8-7C57-4C7E-AB65-914C2E051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63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D1F0-11A7-42B7-956E-E4174B1C6F9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C8B8-7C57-4C7E-AB65-914C2E051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D1F0-11A7-42B7-956E-E4174B1C6F9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C8B8-7C57-4C7E-AB65-914C2E051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746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D1F0-11A7-42B7-956E-E4174B1C6F9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C8B8-7C57-4C7E-AB65-914C2E051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59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D1F0-11A7-42B7-956E-E4174B1C6F9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C8B8-7C57-4C7E-AB65-914C2E051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84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D1F0-11A7-42B7-956E-E4174B1C6F9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6C8B8-7C57-4C7E-AB65-914C2E051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42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AD1F0-11A7-42B7-956E-E4174B1C6F94}" type="datetimeFigureOut">
              <a:rPr lang="en-IN" smtClean="0"/>
              <a:t>02-05-2023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6C8B8-7C57-4C7E-AB65-914C2E0511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64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486" y="2894012"/>
            <a:ext cx="6296025" cy="29241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10429" y="1358900"/>
            <a:ext cx="224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already installed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260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49" y="2033587"/>
            <a:ext cx="6286500" cy="3248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94613" y="495300"/>
            <a:ext cx="2167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Sonarqube</a:t>
            </a:r>
            <a:r>
              <a:rPr lang="en-US" dirty="0" smtClean="0"/>
              <a:t> is started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074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927734"/>
            <a:ext cx="11534775" cy="59302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78939" y="431800"/>
            <a:ext cx="343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Sonarqube’s</a:t>
            </a:r>
            <a:r>
              <a:rPr lang="en-US" dirty="0" smtClean="0"/>
              <a:t> dashboard in browser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14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1112810"/>
            <a:ext cx="10298113" cy="57451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82486" y="558800"/>
            <a:ext cx="679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Added </a:t>
            </a:r>
            <a:r>
              <a:rPr lang="en-US" dirty="0" err="1" smtClean="0"/>
              <a:t>Sonarqube</a:t>
            </a:r>
            <a:r>
              <a:rPr lang="en-US" dirty="0" smtClean="0"/>
              <a:t> part of code in Jenkins and the build was </a:t>
            </a:r>
            <a:r>
              <a:rPr lang="en-US" dirty="0" err="1" smtClean="0"/>
              <a:t>successfull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73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28401"/>
          <a:stretch/>
        </p:blipFill>
        <p:spPr>
          <a:xfrm>
            <a:off x="1552574" y="2129842"/>
            <a:ext cx="9356725" cy="425825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83911" y="1066800"/>
            <a:ext cx="309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Code got pushed to </a:t>
            </a:r>
            <a:r>
              <a:rPr lang="en-US" dirty="0" err="1" smtClean="0"/>
              <a:t>Dockerhub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90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" y="879145"/>
            <a:ext cx="12184063" cy="59788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6968" y="393700"/>
            <a:ext cx="856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Sonarqube’s</a:t>
            </a:r>
            <a:r>
              <a:rPr lang="en-US" dirty="0" smtClean="0"/>
              <a:t> dashboard was updated with the quality check results of my application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21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1" y="623695"/>
            <a:ext cx="5778500" cy="22408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41681" y="165100"/>
            <a:ext cx="4908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Have to install Nexus in another instance with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5" y="2125107"/>
            <a:ext cx="63341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7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75" y="1914525"/>
            <a:ext cx="6267450" cy="30289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67948" y="787400"/>
            <a:ext cx="2856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Nexus is started and running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01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75" y="1097740"/>
            <a:ext cx="11401425" cy="56697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47099" y="368300"/>
            <a:ext cx="467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a private </a:t>
            </a:r>
            <a:r>
              <a:rPr lang="en-US" dirty="0" err="1" smtClean="0"/>
              <a:t>docker</a:t>
            </a:r>
            <a:r>
              <a:rPr lang="en-US" dirty="0" smtClean="0"/>
              <a:t> (hosted) repo in nexus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34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2762250"/>
            <a:ext cx="7458075" cy="133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28497" y="1181100"/>
            <a:ext cx="773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Created </a:t>
            </a:r>
            <a:r>
              <a:rPr lang="en-US" dirty="0" err="1" smtClean="0"/>
              <a:t>daemon.json</a:t>
            </a:r>
            <a:r>
              <a:rPr lang="en-US" dirty="0" smtClean="0"/>
              <a:t> file in Jenkins machine for </a:t>
            </a:r>
            <a:r>
              <a:rPr lang="en-US" dirty="0" err="1" smtClean="0"/>
              <a:t>docker</a:t>
            </a:r>
            <a:r>
              <a:rPr lang="en-US" dirty="0" smtClean="0"/>
              <a:t> and restarted the </a:t>
            </a:r>
            <a:r>
              <a:rPr lang="en-US" dirty="0" err="1" smtClean="0"/>
              <a:t>docker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76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05623"/>
            <a:ext cx="11747500" cy="61523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89444" y="336291"/>
            <a:ext cx="3076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Whole pipeline was </a:t>
            </a:r>
            <a:r>
              <a:rPr lang="en-US" dirty="0" err="1" smtClean="0"/>
              <a:t>successfull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2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762000"/>
            <a:ext cx="6267450" cy="609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88168" y="292100"/>
            <a:ext cx="5568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Installed Jenkins in the 1</a:t>
            </a:r>
            <a:r>
              <a:rPr lang="en-US" baseline="30000" dirty="0" smtClean="0"/>
              <a:t>st</a:t>
            </a:r>
            <a:r>
              <a:rPr lang="en-US" dirty="0" smtClean="0"/>
              <a:t> instance and it’s status is active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592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1327485"/>
            <a:ext cx="11918950" cy="55305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87195" y="723900"/>
            <a:ext cx="5690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code got pushed to Nexus (private repo) as a final step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76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12" y="674132"/>
            <a:ext cx="8867775" cy="4733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27461" y="304800"/>
            <a:ext cx="558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Running Prometheus in 3</a:t>
            </a:r>
            <a:r>
              <a:rPr lang="en-US" baseline="30000" dirty="0" smtClean="0"/>
              <a:t>rd</a:t>
            </a:r>
            <a:r>
              <a:rPr lang="en-US" dirty="0" smtClean="0"/>
              <a:t> machine as a </a:t>
            </a:r>
            <a:r>
              <a:rPr lang="en-US" dirty="0" err="1" smtClean="0"/>
              <a:t>docker</a:t>
            </a:r>
            <a:r>
              <a:rPr lang="en-US" dirty="0" smtClean="0"/>
              <a:t> container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512" y="5568950"/>
            <a:ext cx="88677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1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802844"/>
            <a:ext cx="10598150" cy="447254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68138" y="876300"/>
            <a:ext cx="436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Prometheus is running in :9090 port number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3" y="524291"/>
            <a:ext cx="10574338" cy="63337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9114" y="154959"/>
            <a:ext cx="990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Running </a:t>
            </a:r>
            <a:r>
              <a:rPr lang="en-US" dirty="0" err="1" smtClean="0"/>
              <a:t>Cadvisor</a:t>
            </a:r>
            <a:r>
              <a:rPr lang="en-US" dirty="0" smtClean="0"/>
              <a:t> in 1</a:t>
            </a:r>
            <a:r>
              <a:rPr lang="en-US" baseline="30000" dirty="0" smtClean="0"/>
              <a:t>st</a:t>
            </a:r>
            <a:r>
              <a:rPr lang="en-US" dirty="0" smtClean="0"/>
              <a:t> machine as a </a:t>
            </a:r>
            <a:r>
              <a:rPr lang="en-US" dirty="0" err="1" smtClean="0"/>
              <a:t>docker</a:t>
            </a:r>
            <a:r>
              <a:rPr lang="en-US" dirty="0" smtClean="0"/>
              <a:t> container in :8081 port for checking usage and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08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" y="-485775"/>
            <a:ext cx="12915900" cy="782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7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188" y="-514350"/>
            <a:ext cx="12906375" cy="788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9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8150" y="-481013"/>
            <a:ext cx="13068300" cy="78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6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8138" y="-500063"/>
            <a:ext cx="12868275" cy="785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925" y="-476250"/>
            <a:ext cx="12515850" cy="78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3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13" y="802156"/>
            <a:ext cx="9424988" cy="58986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2110" y="254000"/>
            <a:ext cx="681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are using </a:t>
            </a:r>
            <a:r>
              <a:rPr lang="en-US" dirty="0" err="1" smtClean="0"/>
              <a:t>Webhooking</a:t>
            </a:r>
            <a:r>
              <a:rPr lang="en-US" dirty="0" smtClean="0"/>
              <a:t> mechanism to integrate Jenkins with </a:t>
            </a:r>
            <a:r>
              <a:rPr lang="en-US" dirty="0" err="1" smtClean="0"/>
              <a:t>Github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99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" y="627240"/>
            <a:ext cx="11236325" cy="62307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4447" y="227130"/>
            <a:ext cx="4618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Installed Jenkins with its suggested plugins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53980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753806"/>
            <a:ext cx="9982200" cy="55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6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235555"/>
            <a:ext cx="10194925" cy="54271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42300" y="520700"/>
            <a:ext cx="521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Build #18 is my last manual build before </a:t>
            </a:r>
            <a:r>
              <a:rPr lang="en-US" dirty="0" err="1" smtClean="0"/>
              <a:t>webhook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10774" y="2635908"/>
            <a:ext cx="623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 in </a:t>
            </a:r>
            <a:r>
              <a:rPr lang="en-US" dirty="0" err="1" smtClean="0"/>
              <a:t>Github</a:t>
            </a:r>
            <a:r>
              <a:rPr lang="en-US" dirty="0" smtClean="0"/>
              <a:t> trigger the job build in Jenkins using </a:t>
            </a:r>
            <a:r>
              <a:rPr lang="en-US" dirty="0" err="1" smtClean="0"/>
              <a:t>Webhook</a:t>
            </a:r>
            <a:endParaRPr lang="en-US" dirty="0" smtClean="0"/>
          </a:p>
          <a:p>
            <a:pPr algn="ctr"/>
            <a:r>
              <a:rPr lang="en-US" dirty="0" smtClean="0"/>
              <a:t> (uploaded the video of work flow separately)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32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2100657"/>
            <a:ext cx="11042650" cy="342066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76200" y="901700"/>
            <a:ext cx="344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Our final Application code’s 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7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648"/>
            <a:ext cx="12192000" cy="61390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49990" y="355600"/>
            <a:ext cx="2692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Jenkins dashboard is ready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35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2" y="1041400"/>
            <a:ext cx="7458075" cy="3276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561" y="4498975"/>
            <a:ext cx="7335839" cy="10096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32300" y="584200"/>
            <a:ext cx="319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Maven is installed and unzipped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24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917575"/>
            <a:ext cx="7515225" cy="2228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512" y="3321050"/>
            <a:ext cx="7505700" cy="26289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11500" y="381000"/>
            <a:ext cx="553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Installed </a:t>
            </a:r>
            <a:r>
              <a:rPr lang="en-US" dirty="0" err="1" smtClean="0"/>
              <a:t>Docker</a:t>
            </a:r>
            <a:r>
              <a:rPr lang="en-US" dirty="0" smtClean="0"/>
              <a:t> for containerization and it is active now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02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568845"/>
            <a:ext cx="11366500" cy="62891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0413" y="199513"/>
            <a:ext cx="366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Creating a job as a pipeline in Jenkins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139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5" y="721423"/>
            <a:ext cx="10874375" cy="61365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03381" y="352091"/>
            <a:ext cx="433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Maven is working now, it compiled the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409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785" y="1492250"/>
            <a:ext cx="6219825" cy="5162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28743" y="533400"/>
            <a:ext cx="8559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Installed </a:t>
            </a:r>
            <a:r>
              <a:rPr lang="en-US" dirty="0" err="1" smtClean="0"/>
              <a:t>Sonarqube</a:t>
            </a:r>
            <a:r>
              <a:rPr lang="en-US" dirty="0" smtClean="0"/>
              <a:t> and made changes in the 2 </a:t>
            </a:r>
            <a:r>
              <a:rPr lang="en-US" dirty="0" err="1" smtClean="0"/>
              <a:t>conf</a:t>
            </a:r>
            <a:r>
              <a:rPr lang="en-US" dirty="0" smtClean="0"/>
              <a:t> file</a:t>
            </a:r>
          </a:p>
          <a:p>
            <a:pPr algn="ctr"/>
            <a:r>
              <a:rPr lang="en-US" dirty="0" err="1" smtClean="0"/>
              <a:t>Sonarqube</a:t>
            </a:r>
            <a:r>
              <a:rPr lang="en-US" dirty="0" smtClean="0"/>
              <a:t> should not be started as a root user, so changed the ownership to default 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276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256</Words>
  <Application>Microsoft Office PowerPoint</Application>
  <PresentationFormat>Widescreen</PresentationFormat>
  <Paragraphs>29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22</cp:revision>
  <dcterms:created xsi:type="dcterms:W3CDTF">2023-05-01T10:35:29Z</dcterms:created>
  <dcterms:modified xsi:type="dcterms:W3CDTF">2023-05-01T19:24:54Z</dcterms:modified>
</cp:coreProperties>
</file>