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4" ContentType="video/mp4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41"/>
    <p:restoredTop sz="50000"/>
  </p:normalViewPr>
  <p:slideViewPr>
    <p:cSldViewPr snapToGrid="0" snapToObjects="1">
      <p:cViewPr>
        <p:scale>
          <a:sx n="49" d="100"/>
          <a:sy n="49" d="100"/>
        </p:scale>
        <p:origin x="768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50585-A62C-FE44-8945-2E629014047F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92ECC-1A88-EB4D-BC7B-0B20B9AB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2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92ECC-1A88-EB4D-BC7B-0B20B9ABF0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92ECC-1A88-EB4D-BC7B-0B20B9ABF0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92ECC-1A88-EB4D-BC7B-0B20B9ABF0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3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92ECC-1A88-EB4D-BC7B-0B20B9ABF0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39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92ECC-1A88-EB4D-BC7B-0B20B9ABF0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9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F50B-E78A-884F-8BE5-F42A9EB7CE8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5D78-C47B-7F42-909F-B877D3053E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54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F50B-E78A-884F-8BE5-F42A9EB7CE8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5D78-C47B-7F42-909F-B877D305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F50B-E78A-884F-8BE5-F42A9EB7CE8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5D78-C47B-7F42-909F-B877D305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50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F50B-E78A-884F-8BE5-F42A9EB7CE8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5D78-C47B-7F42-909F-B877D305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0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F50B-E78A-884F-8BE5-F42A9EB7CE8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5D78-C47B-7F42-909F-B877D3053E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87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F50B-E78A-884F-8BE5-F42A9EB7CE8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5D78-C47B-7F42-909F-B877D305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03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F50B-E78A-884F-8BE5-F42A9EB7CE8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5D78-C47B-7F42-909F-B877D305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67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F50B-E78A-884F-8BE5-F42A9EB7CE8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5D78-C47B-7F42-909F-B877D305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F50B-E78A-884F-8BE5-F42A9EB7CE8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5D78-C47B-7F42-909F-B877D305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633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72F50B-E78A-884F-8BE5-F42A9EB7CE8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005D78-C47B-7F42-909F-B877D305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40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F50B-E78A-884F-8BE5-F42A9EB7CE8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5D78-C47B-7F42-909F-B877D305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6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72F50B-E78A-884F-8BE5-F42A9EB7CE82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005D78-C47B-7F42-909F-B877D3053E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1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5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7056" y="766120"/>
            <a:ext cx="10404389" cy="2835918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charset="0"/>
                <a:ea typeface="Times New Roman" charset="0"/>
                <a:cs typeface="Times New Roman" charset="0"/>
              </a:rPr>
              <a:t>Understanding California's Earthquakes</a:t>
            </a:r>
            <a:endParaRPr lang="en-US" sz="6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75" y="143820"/>
            <a:ext cx="6527800" cy="12446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50" y="3959231"/>
            <a:ext cx="10972800" cy="155329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algn="ctr"/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Mohammad AlAdwani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40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8056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Problem Statement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4014" y="2152182"/>
            <a:ext cx="11022226" cy="4023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700" dirty="0" smtClean="0">
                <a:latin typeface="Times New Roman" charset="0"/>
                <a:ea typeface="Times New Roman" charset="0"/>
                <a:cs typeface="Times New Roman" charset="0"/>
              </a:rPr>
              <a:t>Earthquake prediction has long been the holy grail for seismologists around the world. The various factors affecting 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>earthquakes are far from being </a:t>
            </a:r>
            <a:r>
              <a:rPr lang="en-US" sz="2700" dirty="0" smtClean="0">
                <a:latin typeface="Times New Roman" charset="0"/>
                <a:ea typeface="Times New Roman" charset="0"/>
                <a:cs typeface="Times New Roman" charset="0"/>
              </a:rPr>
              <a:t>understood, and there exist no 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>known </a:t>
            </a:r>
            <a:r>
              <a:rPr lang="en-US" sz="2700" dirty="0" smtClean="0">
                <a:latin typeface="Times New Roman" charset="0"/>
                <a:ea typeface="Times New Roman" charset="0"/>
                <a:cs typeface="Times New Roman" charset="0"/>
              </a:rPr>
              <a:t>correlations 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>between </a:t>
            </a:r>
            <a:r>
              <a:rPr lang="en-US" sz="2700" dirty="0" smtClean="0">
                <a:latin typeface="Times New Roman" charset="0"/>
                <a:ea typeface="Times New Roman" charset="0"/>
                <a:cs typeface="Times New Roman" charset="0"/>
              </a:rPr>
              <a:t>large- scale 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>earthquake activity and periodic geological </a:t>
            </a:r>
            <a:r>
              <a:rPr lang="en-US" sz="2700" dirty="0" smtClean="0">
                <a:latin typeface="Times New Roman" charset="0"/>
                <a:ea typeface="Times New Roman" charset="0"/>
                <a:cs typeface="Times New Roman" charset="0"/>
              </a:rPr>
              <a:t>events.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is-I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ctr">
              <a:buNone/>
            </a:pPr>
            <a:r>
              <a:rPr lang="en-US" sz="2800" b="1" i="1" dirty="0" smtClean="0">
                <a:latin typeface="Times New Roman" charset="0"/>
                <a:ea typeface="Times New Roman" charset="0"/>
                <a:cs typeface="Times New Roman" charset="0"/>
              </a:rPr>
              <a:t>The goal of this project is to say something about earthquakes’ locations, </a:t>
            </a:r>
            <a:r>
              <a:rPr lang="en-US" sz="2800" b="1" i="1" smtClean="0">
                <a:latin typeface="Times New Roman" charset="0"/>
                <a:ea typeface="Times New Roman" charset="0"/>
                <a:cs typeface="Times New Roman" charset="0"/>
              </a:rPr>
              <a:t>times or magnitudes </a:t>
            </a:r>
            <a:r>
              <a:rPr lang="en-US" sz="2800" b="1" i="1" dirty="0" smtClean="0">
                <a:latin typeface="Times New Roman" charset="0"/>
                <a:ea typeface="Times New Roman" charset="0"/>
                <a:cs typeface="Times New Roman" charset="0"/>
              </a:rPr>
              <a:t>from </a:t>
            </a:r>
            <a:r>
              <a:rPr lang="en-US" sz="2800" b="1" i="1" smtClean="0">
                <a:latin typeface="Times New Roman" charset="0"/>
                <a:ea typeface="Times New Roman" charset="0"/>
                <a:cs typeface="Times New Roman" charset="0"/>
              </a:rPr>
              <a:t>fault lines.</a:t>
            </a:r>
            <a:endParaRPr lang="en-US" sz="28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6" y="208226"/>
            <a:ext cx="10058400" cy="1468056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Figures: </a:t>
            </a:r>
            <a:r>
              <a:rPr lang="en-US" sz="3500" dirty="0" smtClean="0">
                <a:latin typeface="Times New Roman" charset="0"/>
                <a:ea typeface="Times New Roman" charset="0"/>
                <a:cs typeface="Times New Roman" charset="0"/>
              </a:rPr>
              <a:t>Earthquake Locations &amp; Magnitudes</a:t>
            </a:r>
            <a:endParaRPr lang="en-US" sz="35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95360" y="1937539"/>
            <a:ext cx="2821577" cy="3000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8" name="Picture 7" descr="Project/task_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19" y="1937539"/>
            <a:ext cx="5913755" cy="3811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Project/task_2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349" y="1937539"/>
            <a:ext cx="5965009" cy="38112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405300" y="5437552"/>
            <a:ext cx="431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Figure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1. Earthquake locations in California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35730" y="5437552"/>
            <a:ext cx="431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Figure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Earthquake locations in California</a:t>
            </a:r>
          </a:p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with magnitude coloring </a:t>
            </a:r>
          </a:p>
        </p:txBody>
      </p:sp>
    </p:spTree>
    <p:extLst>
      <p:ext uri="{BB962C8B-B14F-4D97-AF65-F5344CB8AC3E}">
        <p14:creationId xmlns:p14="http://schemas.microsoft.com/office/powerpoint/2010/main" val="3938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123406" y="208226"/>
            <a:ext cx="10058400" cy="1468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Video: </a:t>
            </a:r>
            <a:r>
              <a:rPr lang="en-US" sz="3500" dirty="0" smtClean="0">
                <a:latin typeface="Times New Roman" charset="0"/>
                <a:ea typeface="Times New Roman" charset="0"/>
                <a:cs typeface="Times New Roman" charset="0"/>
              </a:rPr>
              <a:t>Time-series plot of Earthquakes (1990-2015)</a:t>
            </a:r>
            <a:endParaRPr lang="en-US" sz="35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Eathquake_evoluti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435518" y="1989791"/>
            <a:ext cx="5225170" cy="412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3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95360" y="1937539"/>
            <a:ext cx="2821577" cy="3000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6" name="Picture 5" descr="../x_____x6bJWU2x21xq1kU2OTycixA..x_____x_ags_ed3f1519448e45269426b1f345badb8b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624" y="2226705"/>
            <a:ext cx="4547327" cy="3104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Project/task_4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747" y="1904241"/>
            <a:ext cx="5965009" cy="385647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23406" y="208226"/>
            <a:ext cx="10058400" cy="1468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Figures: </a:t>
            </a:r>
            <a:r>
              <a:rPr lang="en-US" sz="3500" dirty="0" smtClean="0">
                <a:latin typeface="Times New Roman" charset="0"/>
                <a:ea typeface="Times New Roman" charset="0"/>
                <a:cs typeface="Times New Roman" charset="0"/>
              </a:rPr>
              <a:t>Fault Map &amp; Earthquakes Locations</a:t>
            </a:r>
            <a:endParaRPr lang="en-US" sz="35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1647" y="5528133"/>
            <a:ext cx="431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Figure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 Fault Map of California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66527" y="5527012"/>
            <a:ext cx="4315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Figure 4. Earthquake locations over California’s Fault 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671</TotalTime>
  <Words>129</Words>
  <Application>Microsoft Macintosh PowerPoint</Application>
  <PresentationFormat>Widescreen</PresentationFormat>
  <Paragraphs>20</Paragraphs>
  <Slides>5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Times New Roman</vt:lpstr>
      <vt:lpstr>Retrospect</vt:lpstr>
      <vt:lpstr>Understanding California's Earthquakes</vt:lpstr>
      <vt:lpstr>Problem Statement</vt:lpstr>
      <vt:lpstr>Figures: Earthquake Locations &amp; Magnitudes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Velocity Distribution in 2D/3D Porous Media</dc:title>
  <dc:creator>Mohammad AlAdwani</dc:creator>
  <cp:lastModifiedBy>Mohammad AlAdwani</cp:lastModifiedBy>
  <cp:revision>70</cp:revision>
  <dcterms:created xsi:type="dcterms:W3CDTF">2016-09-28T20:06:29Z</dcterms:created>
  <dcterms:modified xsi:type="dcterms:W3CDTF">2016-11-18T11:41:47Z</dcterms:modified>
</cp:coreProperties>
</file>